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258" r:id="rId4"/>
    <p:sldId id="263" r:id="rId5"/>
    <p:sldId id="297" r:id="rId6"/>
    <p:sldId id="302" r:id="rId7"/>
    <p:sldId id="267" r:id="rId8"/>
    <p:sldId id="268" r:id="rId9"/>
    <p:sldId id="291" r:id="rId10"/>
    <p:sldId id="292" r:id="rId11"/>
    <p:sldId id="295" r:id="rId12"/>
    <p:sldId id="293" r:id="rId13"/>
    <p:sldId id="294" r:id="rId14"/>
    <p:sldId id="266" r:id="rId15"/>
    <p:sldId id="296" r:id="rId16"/>
    <p:sldId id="298" r:id="rId17"/>
    <p:sldId id="299" r:id="rId18"/>
    <p:sldId id="300" r:id="rId19"/>
    <p:sldId id="301" r:id="rId20"/>
    <p:sldId id="303" r:id="rId21"/>
    <p:sldId id="304" r:id="rId22"/>
    <p:sldId id="305" r:id="rId23"/>
    <p:sldId id="270" r:id="rId24"/>
    <p:sldId id="306" r:id="rId25"/>
    <p:sldId id="307" r:id="rId26"/>
    <p:sldId id="308" r:id="rId27"/>
    <p:sldId id="309" r:id="rId28"/>
    <p:sldId id="310" r:id="rId29"/>
    <p:sldId id="312" r:id="rId30"/>
    <p:sldId id="311" r:id="rId31"/>
    <p:sldId id="314" r:id="rId32"/>
    <p:sldId id="313" r:id="rId33"/>
    <p:sldId id="277" r:id="rId34"/>
    <p:sldId id="262" r:id="rId35"/>
    <p:sldId id="315" r:id="rId36"/>
    <p:sldId id="316" r:id="rId37"/>
    <p:sldId id="260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D0CC"/>
    <a:srgbClr val="2993BA"/>
    <a:srgbClr val="D1D0CC"/>
    <a:srgbClr val="A18947"/>
    <a:srgbClr val="8BC8C9"/>
    <a:srgbClr val="FDD02D"/>
    <a:srgbClr val="9F938D"/>
    <a:srgbClr val="6D5D57"/>
    <a:srgbClr val="C49676"/>
    <a:srgbClr val="94643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78" y="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A6190-5AD5-411D-A2E1-CBFE7E9E6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850A6A-9AD9-4E67-9462-D622CFDE03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E0A736-D3CF-4EB7-8BA0-56472C324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665AC6-B87A-4EBA-B5CD-060027BD1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4488DB-60F0-4281-A964-2443B325E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522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7EB3EE-A2DB-4BB1-A7D3-A0E19FE2B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7A02AF-04E3-4889-B2B3-D98DB3612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4347A8-EED2-4DA7-9BE0-7AA7704EDF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D8424D-1236-4066-A324-3907D5E74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EB51CA-B414-4232-B114-A90ACC1F4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ED6192-695D-4227-AE0B-3EA9CBC36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565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554A16-14F8-4CB3-AD57-B527F6090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1325C68-8630-4876-B207-8FCAFF5D6A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0492D9-B443-41D4-973E-7F75D9963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FDB944-0545-4638-A809-888123257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2CB92B-2950-4C87-BD29-26773F1A0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B7218A-5399-4877-8317-49CE86923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291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7837B0-C504-4248-82B3-C30E56ACE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D3E2B1-CB37-49C1-BDF5-69131C2FF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C74288-8500-499F-B800-80D610D9D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C37A37-0202-4584-B227-5E6F42C45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4D5D5F-4C5B-47C6-BB09-28353E758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676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766FFDE-E565-43B6-816D-AD849F7132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D196E0-7FFC-41C4-8A20-9977CFDDE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704FD4-3F67-48F0-99BF-32E95510D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50597B-50B0-49E1-AB31-8A6DEEA2C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11D741-23EF-4045-864E-D0B67AE0D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339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02B1F-64F3-4E30-B8C0-9E7B01A7E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5F23D0-8C1C-4092-B53E-2ED204527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61F094-E542-4629-B01A-258435802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DFC85F-C866-44D9-9EC9-379126B09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CAF8C0-3ECF-4ADA-8BD9-5E582316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726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D768DA-0488-4CED-A68C-9D2B56D85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67FB74-C757-47B8-9614-71988E97A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928799-2D7D-4133-89EE-E64B341D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55DB67-A697-4381-857A-900FA494D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2B6B01-62BD-4950-A49D-FF9C3708B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249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A60867-D0E6-4DA9-8103-0F955DAD9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56A977-D89D-4F04-8848-CF37D5DAFB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981415-34F0-4F6E-A3DA-2034899B95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31F067-FDFB-4F46-8834-5BEBB1E2D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52DEEF-A9BA-413D-9A0B-D0E3CA7A0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8165A1-0101-4989-BD20-C59F856F1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56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DA170E-EAB4-40EF-931F-BCE42BB09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B28271-321F-4BFE-90B3-B1331F00B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48DC894-BAA6-4039-BE93-1822B537CD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F48505-CC8F-456C-870A-402DF88E3F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10CA90-34DA-40B8-AD1A-89B17C422B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CB891A4-B41E-472E-8570-33CD41DD5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F915F28-F346-48D6-9FD1-35B637CA1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8E73DF1-F4F2-4DA0-851B-99BEB7F16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814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99442-8CE2-4116-ADF1-E697A1481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09DA499-6C66-41BA-B784-CE6BD842A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8EC86A6-1A27-41C7-9322-3007D624F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8ADB03-FBEB-41FA-B8DE-B740EA18C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819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C43016-326E-4DB4-9724-2123CCBEE99E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2DF4B4-2C36-40E8-87E3-E6C2743F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EAEFB8D-4BF9-403F-B2A6-BDEF316C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938EC4-1B30-4C03-8B5F-429FF2DD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531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C43016-326E-4DB4-9724-2123CCBEE99E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2DF4B4-2C36-40E8-87E3-E6C2743F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EAEFB8D-4BF9-403F-B2A6-BDEF316C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938EC4-1B30-4C03-8B5F-429FF2DD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713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2DF4B4-2C36-40E8-87E3-E6C2743F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EAEFB8D-4BF9-403F-B2A6-BDEF316C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938EC4-1B30-4C03-8B5F-429FF2DD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476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468B613-257D-48E4-BC08-4889370B9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A1247E-7D2A-458D-906F-C33531578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F71369-175D-413C-AA17-836E5969C4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24F23-26F7-45C5-A3F7-10F80CCFD8E0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658A0-2760-4402-A880-D6CDDA7404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D51037-8752-41F7-B408-BFBD8874F1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818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93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277466-A66C-4422-8082-74E2F4F6366E}"/>
              </a:ext>
            </a:extLst>
          </p:cNvPr>
          <p:cNvSpPr/>
          <p:nvPr/>
        </p:nvSpPr>
        <p:spPr>
          <a:xfrm>
            <a:off x="3986323" y="1499190"/>
            <a:ext cx="4219353" cy="3859619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A6F4D5-9A42-42F6-BBB6-9854B812625A}"/>
              </a:ext>
            </a:extLst>
          </p:cNvPr>
          <p:cNvSpPr txBox="1"/>
          <p:nvPr/>
        </p:nvSpPr>
        <p:spPr>
          <a:xfrm>
            <a:off x="3979839" y="2890390"/>
            <a:ext cx="422583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 smtClean="0">
                <a:solidFill>
                  <a:schemeClr val="bg2">
                    <a:lumMod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마켓 콕콕</a:t>
            </a:r>
            <a:endParaRPr lang="en-US" altLang="ko-KR" sz="3200" spc="-300" dirty="0" smtClean="0">
              <a:solidFill>
                <a:schemeClr val="bg2">
                  <a:lumMod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  <a:p>
            <a:pPr algn="ctr"/>
            <a:r>
              <a:rPr lang="en-US" altLang="ko-KR" sz="3200" spc="-300" dirty="0" smtClean="0">
                <a:solidFill>
                  <a:schemeClr val="bg2">
                    <a:lumMod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(Market KOK KOK)</a:t>
            </a:r>
            <a:endParaRPr lang="en-US" altLang="ko-KR" sz="3200" spc="-300" dirty="0">
              <a:solidFill>
                <a:schemeClr val="bg2">
                  <a:lumMod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C34E7C-1F56-4835-9720-A12156DDBED6}"/>
              </a:ext>
            </a:extLst>
          </p:cNvPr>
          <p:cNvSpPr txBox="1"/>
          <p:nvPr/>
        </p:nvSpPr>
        <p:spPr>
          <a:xfrm>
            <a:off x="191388" y="212651"/>
            <a:ext cx="1391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300" dirty="0" smtClean="0">
                <a:solidFill>
                  <a:schemeClr val="bg1"/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참가 번호 </a:t>
            </a:r>
            <a:r>
              <a:rPr lang="en-US" altLang="ko-KR" spc="-300" dirty="0" smtClean="0">
                <a:solidFill>
                  <a:schemeClr val="bg1"/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2</a:t>
            </a:r>
            <a:r>
              <a:rPr lang="ko-KR" altLang="en-US" spc="-300" dirty="0" smtClean="0">
                <a:solidFill>
                  <a:schemeClr val="bg1"/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조</a:t>
            </a:r>
            <a:endParaRPr lang="en-US" altLang="ko-KR" spc="-300" dirty="0" smtClean="0">
              <a:solidFill>
                <a:schemeClr val="bg1"/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  <a:p>
            <a:r>
              <a:rPr lang="ko-KR" altLang="en-US" spc="-300" dirty="0" smtClean="0">
                <a:solidFill>
                  <a:schemeClr val="bg1"/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일석이조</a:t>
            </a:r>
            <a:endParaRPr lang="ko-KR" altLang="en-US" spc="-300" dirty="0">
              <a:solidFill>
                <a:schemeClr val="bg1"/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5CF9B503-61CC-46BC-A1B6-57B1B60959DA}"/>
              </a:ext>
            </a:extLst>
          </p:cNvPr>
          <p:cNvSpPr/>
          <p:nvPr/>
        </p:nvSpPr>
        <p:spPr>
          <a:xfrm rot="16200000" flipH="1">
            <a:off x="6769060" y="1494587"/>
            <a:ext cx="1440000" cy="1440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17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72C1360F-C473-4CA1-A223-FF0F38EB9029}"/>
              </a:ext>
            </a:extLst>
          </p:cNvPr>
          <p:cNvCxnSpPr>
            <a:cxnSpLocks/>
          </p:cNvCxnSpPr>
          <p:nvPr/>
        </p:nvCxnSpPr>
        <p:spPr>
          <a:xfrm>
            <a:off x="0" y="1165295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FBDC9C-C039-45C6-AA3A-7182AA561CD2}"/>
              </a:ext>
            </a:extLst>
          </p:cNvPr>
          <p:cNvSpPr txBox="1"/>
          <p:nvPr/>
        </p:nvSpPr>
        <p:spPr>
          <a:xfrm>
            <a:off x="236250" y="36033"/>
            <a:ext cx="56618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1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4D8D9A-6F52-4B21-A374-5BC23E693CB7}"/>
              </a:ext>
            </a:extLst>
          </p:cNvPr>
          <p:cNvSpPr txBox="1"/>
          <p:nvPr/>
        </p:nvSpPr>
        <p:spPr>
          <a:xfrm>
            <a:off x="719074" y="297643"/>
            <a:ext cx="61205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프로젝트 주요 기능 및 메뉴 구성안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427" y="1448173"/>
            <a:ext cx="1629002" cy="12670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74" y="3483032"/>
            <a:ext cx="4455709" cy="23206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26642" y="2125754"/>
            <a:ext cx="5426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일반글로</a:t>
            </a:r>
            <a:r>
              <a:rPr lang="ko-KR" altLang="en-US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 글을 작성 시 커뮤니티 게시판으로 이동</a:t>
            </a:r>
            <a:endParaRPr lang="ko-KR" altLang="en-US" dirty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01294" y="4458707"/>
            <a:ext cx="4964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거래글로</a:t>
            </a:r>
            <a:r>
              <a:rPr lang="ko-KR" altLang="en-US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 글을 작성 시 판매 게시판으로 이동</a:t>
            </a:r>
            <a:endParaRPr lang="ko-KR" altLang="en-US" dirty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398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72C1360F-C473-4CA1-A223-FF0F38EB9029}"/>
              </a:ext>
            </a:extLst>
          </p:cNvPr>
          <p:cNvCxnSpPr>
            <a:cxnSpLocks/>
          </p:cNvCxnSpPr>
          <p:nvPr/>
        </p:nvCxnSpPr>
        <p:spPr>
          <a:xfrm>
            <a:off x="0" y="1165295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FBDC9C-C039-45C6-AA3A-7182AA561CD2}"/>
              </a:ext>
            </a:extLst>
          </p:cNvPr>
          <p:cNvSpPr txBox="1"/>
          <p:nvPr/>
        </p:nvSpPr>
        <p:spPr>
          <a:xfrm>
            <a:off x="236250" y="36033"/>
            <a:ext cx="56618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1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4D8D9A-6F52-4B21-A374-5BC23E693CB7}"/>
              </a:ext>
            </a:extLst>
          </p:cNvPr>
          <p:cNvSpPr txBox="1"/>
          <p:nvPr/>
        </p:nvSpPr>
        <p:spPr>
          <a:xfrm>
            <a:off x="719074" y="297643"/>
            <a:ext cx="61205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프로젝트 주요 기능 및 메뉴 구성안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43" y="1562100"/>
            <a:ext cx="5875048" cy="48551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16891" y="2743200"/>
            <a:ext cx="3937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상품을 자세히 보면 나오는 화면</a:t>
            </a:r>
            <a:endParaRPr lang="en-US" altLang="ko-KR" dirty="0" smtClean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  <a:p>
            <a:r>
              <a:rPr lang="ko-KR" altLang="en-US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상품에 대한 정보와 댓글 작성 가능</a:t>
            </a:r>
            <a:endParaRPr lang="ko-KR" altLang="en-US" dirty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7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72C1360F-C473-4CA1-A223-FF0F38EB9029}"/>
              </a:ext>
            </a:extLst>
          </p:cNvPr>
          <p:cNvCxnSpPr>
            <a:cxnSpLocks/>
          </p:cNvCxnSpPr>
          <p:nvPr/>
        </p:nvCxnSpPr>
        <p:spPr>
          <a:xfrm>
            <a:off x="0" y="1165295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FBDC9C-C039-45C6-AA3A-7182AA561CD2}"/>
              </a:ext>
            </a:extLst>
          </p:cNvPr>
          <p:cNvSpPr txBox="1"/>
          <p:nvPr/>
        </p:nvSpPr>
        <p:spPr>
          <a:xfrm>
            <a:off x="236250" y="36033"/>
            <a:ext cx="56618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1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4D8D9A-6F52-4B21-A374-5BC23E693CB7}"/>
              </a:ext>
            </a:extLst>
          </p:cNvPr>
          <p:cNvSpPr txBox="1"/>
          <p:nvPr/>
        </p:nvSpPr>
        <p:spPr>
          <a:xfrm>
            <a:off x="719074" y="297643"/>
            <a:ext cx="61205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프로젝트 주요 기능 및 메뉴 구성안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89" y="1448173"/>
            <a:ext cx="2394317" cy="345633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245" y="1448171"/>
            <a:ext cx="2283393" cy="345633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757" y="1448171"/>
            <a:ext cx="2634197" cy="345633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2757" y="1448170"/>
            <a:ext cx="2307620" cy="345633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24376" y="5336771"/>
            <a:ext cx="3352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카테고리별</a:t>
            </a:r>
            <a:r>
              <a:rPr lang="ko-KR" altLang="en-US" sz="20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 상품 확인 가능</a:t>
            </a:r>
            <a:endParaRPr lang="ko-KR" altLang="en-US" sz="2000" dirty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78229" y="5969089"/>
            <a:ext cx="5644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자세한 내용은 시연을 통해 확인해보겠습니다</a:t>
            </a:r>
            <a:r>
              <a:rPr lang="en-US" altLang="ko-KR" sz="20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!</a:t>
            </a:r>
            <a:endParaRPr lang="ko-KR" altLang="en-US" sz="2000" dirty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809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2675EF-A404-41AE-B36D-5E6AE92DEF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75C8BB7-71B7-4813-96FA-0DD27FCA363E}"/>
              </a:ext>
            </a:extLst>
          </p:cNvPr>
          <p:cNvSpPr/>
          <p:nvPr/>
        </p:nvSpPr>
        <p:spPr>
          <a:xfrm>
            <a:off x="3986323" y="1499190"/>
            <a:ext cx="4219353" cy="385961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34EE8B5F-0BE4-4643-BF80-A5D7E69039ED}"/>
              </a:ext>
            </a:extLst>
          </p:cNvPr>
          <p:cNvSpPr/>
          <p:nvPr/>
        </p:nvSpPr>
        <p:spPr>
          <a:xfrm rot="16200000" flipH="1">
            <a:off x="6769060" y="1494587"/>
            <a:ext cx="1440000" cy="144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B4B737-AA65-4B17-9CEB-BA3CA9E6CE1C}"/>
              </a:ext>
            </a:extLst>
          </p:cNvPr>
          <p:cNvSpPr txBox="1"/>
          <p:nvPr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41E8DE-F5A2-4246-AE0E-69892515FF7A}"/>
              </a:ext>
            </a:extLst>
          </p:cNvPr>
          <p:cNvSpPr txBox="1"/>
          <p:nvPr/>
        </p:nvSpPr>
        <p:spPr>
          <a:xfrm>
            <a:off x="5113089" y="3400420"/>
            <a:ext cx="23759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마켓 콕콕</a:t>
            </a:r>
            <a:r>
              <a:rPr lang="en-US" altLang="ko-KR" sz="3600" spc="-300" dirty="0" smtClean="0">
                <a:solidFill>
                  <a:schemeClr val="bg1"/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, </a:t>
            </a:r>
          </a:p>
          <a:p>
            <a:r>
              <a:rPr lang="ko-KR" altLang="en-US" sz="3600" spc="-300" dirty="0" smtClean="0">
                <a:solidFill>
                  <a:schemeClr val="bg1"/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전격 분석</a:t>
            </a:r>
            <a:endParaRPr lang="ko-KR" altLang="en-US" sz="3600" spc="-300" dirty="0">
              <a:solidFill>
                <a:schemeClr val="bg1"/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1779F6-DA5A-49B8-BBA8-F3C31570FF09}"/>
              </a:ext>
            </a:extLst>
          </p:cNvPr>
          <p:cNvSpPr txBox="1"/>
          <p:nvPr/>
        </p:nvSpPr>
        <p:spPr>
          <a:xfrm>
            <a:off x="5427616" y="2814856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Part </a:t>
            </a:r>
            <a:r>
              <a:rPr lang="en-US" altLang="ko-KR" sz="2800" dirty="0" smtClean="0">
                <a:solidFill>
                  <a:schemeClr val="bg1"/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2,</a:t>
            </a:r>
            <a:endParaRPr lang="ko-KR" altLang="en-US" sz="2800" dirty="0">
              <a:solidFill>
                <a:schemeClr val="bg1"/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44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CE8AC77-9586-4E08-994E-A75585C32D8A}"/>
              </a:ext>
            </a:extLst>
          </p:cNvPr>
          <p:cNvCxnSpPr>
            <a:cxnSpLocks/>
          </p:cNvCxnSpPr>
          <p:nvPr/>
        </p:nvCxnSpPr>
        <p:spPr>
          <a:xfrm>
            <a:off x="0" y="1165295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0002292-CF2F-463F-A2E9-8BE9AA110EE0}"/>
              </a:ext>
            </a:extLst>
          </p:cNvPr>
          <p:cNvSpPr txBox="1"/>
          <p:nvPr/>
        </p:nvSpPr>
        <p:spPr>
          <a:xfrm>
            <a:off x="236250" y="36033"/>
            <a:ext cx="7457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2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7D513F-4867-4860-827A-4E3E68DC0BF6}"/>
              </a:ext>
            </a:extLst>
          </p:cNvPr>
          <p:cNvSpPr txBox="1"/>
          <p:nvPr/>
        </p:nvSpPr>
        <p:spPr>
          <a:xfrm>
            <a:off x="981967" y="277500"/>
            <a:ext cx="30155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JOB LIST </a:t>
            </a:r>
            <a:r>
              <a:rPr lang="ko-KR" altLang="en-US" sz="32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목록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36" y="1448207"/>
            <a:ext cx="6586270" cy="52737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95496" y="3325399"/>
            <a:ext cx="44935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회원관리 </a:t>
            </a:r>
            <a:r>
              <a:rPr lang="en-US" altLang="ko-KR" sz="20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(MEMBER)</a:t>
            </a:r>
            <a:r>
              <a:rPr lang="ko-KR" altLang="en-US" sz="20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과 </a:t>
            </a:r>
            <a:endParaRPr lang="en-US" altLang="ko-KR" sz="2000" dirty="0" smtClean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  <a:p>
            <a:r>
              <a:rPr lang="ko-KR" altLang="en-US" sz="20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게시판 </a:t>
            </a:r>
            <a:r>
              <a:rPr lang="en-US" altLang="ko-KR" sz="20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(BOARD)</a:t>
            </a:r>
            <a:r>
              <a:rPr lang="ko-KR" altLang="en-US" sz="20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를 주력으로</a:t>
            </a:r>
            <a:endParaRPr lang="en-US" altLang="ko-KR" sz="2000" dirty="0" smtClean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  <a:p>
            <a:r>
              <a:rPr lang="en-US" altLang="ko-KR" sz="20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JOB LIST </a:t>
            </a:r>
            <a:r>
              <a:rPr lang="ko-KR" altLang="en-US" sz="20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목록을 작성하였습니다</a:t>
            </a:r>
            <a:r>
              <a:rPr lang="en-US" altLang="ko-KR" sz="20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.</a:t>
            </a:r>
            <a:endParaRPr lang="ko-KR" altLang="en-US" sz="2000" dirty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4" name="아래쪽 화살표 3"/>
          <p:cNvSpPr/>
          <p:nvPr/>
        </p:nvSpPr>
        <p:spPr>
          <a:xfrm>
            <a:off x="609108" y="2032000"/>
            <a:ext cx="500025" cy="7196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아래쪽 화살표 15"/>
          <p:cNvSpPr/>
          <p:nvPr/>
        </p:nvSpPr>
        <p:spPr>
          <a:xfrm rot="10800000">
            <a:off x="609108" y="5469467"/>
            <a:ext cx="500025" cy="7196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53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CE8AC77-9586-4E08-994E-A75585C32D8A}"/>
              </a:ext>
            </a:extLst>
          </p:cNvPr>
          <p:cNvCxnSpPr>
            <a:cxnSpLocks/>
          </p:cNvCxnSpPr>
          <p:nvPr/>
        </p:nvCxnSpPr>
        <p:spPr>
          <a:xfrm>
            <a:off x="0" y="1165295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0002292-CF2F-463F-A2E9-8BE9AA110EE0}"/>
              </a:ext>
            </a:extLst>
          </p:cNvPr>
          <p:cNvSpPr txBox="1"/>
          <p:nvPr/>
        </p:nvSpPr>
        <p:spPr>
          <a:xfrm>
            <a:off x="236250" y="36033"/>
            <a:ext cx="7457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2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7D513F-4867-4860-827A-4E3E68DC0BF6}"/>
              </a:ext>
            </a:extLst>
          </p:cNvPr>
          <p:cNvSpPr txBox="1"/>
          <p:nvPr/>
        </p:nvSpPr>
        <p:spPr>
          <a:xfrm>
            <a:off x="981967" y="277500"/>
            <a:ext cx="30155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JOB LIST </a:t>
            </a:r>
            <a:r>
              <a:rPr lang="ko-KR" altLang="en-US" sz="32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상세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889" y="1186562"/>
            <a:ext cx="7406361" cy="541037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981575" y="321288"/>
            <a:ext cx="6348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M_Join</a:t>
            </a:r>
            <a:r>
              <a:rPr lang="en-US" altLang="ko-KR" sz="20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 (</a:t>
            </a:r>
            <a:r>
              <a:rPr lang="ko-KR" altLang="en-US" sz="20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회원가입</a:t>
            </a:r>
            <a:r>
              <a:rPr lang="en-US" altLang="ko-KR" sz="20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, </a:t>
            </a:r>
            <a:r>
              <a:rPr lang="ko-KR" altLang="en-US" sz="20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이메일 인증</a:t>
            </a:r>
            <a:r>
              <a:rPr lang="en-US" altLang="ko-KR" sz="20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, </a:t>
            </a:r>
            <a:r>
              <a:rPr lang="ko-KR" altLang="en-US" sz="20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비밀번호 정규식</a:t>
            </a:r>
            <a:r>
              <a:rPr lang="en-US" altLang="ko-KR" sz="20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,</a:t>
            </a:r>
          </a:p>
          <a:p>
            <a:r>
              <a:rPr lang="en-US" altLang="ko-KR" sz="2000" dirty="0">
                <a:latin typeface="한컴 소망 B" panose="02020603020101020101" pitchFamily="18" charset="-127"/>
                <a:ea typeface="한컴 소망 B" panose="02020603020101020101" pitchFamily="18" charset="-127"/>
              </a:rPr>
              <a:t>	</a:t>
            </a:r>
            <a:r>
              <a:rPr lang="en-US" altLang="ko-KR" sz="20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	</a:t>
            </a:r>
            <a:r>
              <a:rPr lang="ko-KR" altLang="en-US" sz="20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비밀번호 확인</a:t>
            </a:r>
            <a:r>
              <a:rPr lang="en-US" altLang="ko-KR" sz="20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, </a:t>
            </a:r>
            <a:r>
              <a:rPr lang="ko-KR" altLang="en-US" sz="20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주소</a:t>
            </a:r>
            <a:r>
              <a:rPr lang="en-US" altLang="ko-KR" sz="20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)</a:t>
            </a:r>
            <a:endParaRPr lang="ko-KR" altLang="en-US" sz="2000" dirty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938" y="1242905"/>
            <a:ext cx="7730212" cy="535402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747" y="1242905"/>
            <a:ext cx="7877853" cy="544498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0712" y="1255255"/>
            <a:ext cx="7820697" cy="542028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5046" y="1255255"/>
            <a:ext cx="7463519" cy="553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3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CE8AC77-9586-4E08-994E-A75585C32D8A}"/>
              </a:ext>
            </a:extLst>
          </p:cNvPr>
          <p:cNvCxnSpPr>
            <a:cxnSpLocks/>
          </p:cNvCxnSpPr>
          <p:nvPr/>
        </p:nvCxnSpPr>
        <p:spPr>
          <a:xfrm>
            <a:off x="0" y="1165295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0002292-CF2F-463F-A2E9-8BE9AA110EE0}"/>
              </a:ext>
            </a:extLst>
          </p:cNvPr>
          <p:cNvSpPr txBox="1"/>
          <p:nvPr/>
        </p:nvSpPr>
        <p:spPr>
          <a:xfrm>
            <a:off x="236250" y="36033"/>
            <a:ext cx="7457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2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7D513F-4867-4860-827A-4E3E68DC0BF6}"/>
              </a:ext>
            </a:extLst>
          </p:cNvPr>
          <p:cNvSpPr txBox="1"/>
          <p:nvPr/>
        </p:nvSpPr>
        <p:spPr>
          <a:xfrm>
            <a:off x="981967" y="277500"/>
            <a:ext cx="30155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JOB LIST </a:t>
            </a:r>
            <a:r>
              <a:rPr lang="ko-KR" altLang="en-US" sz="32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상세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24350" y="359198"/>
            <a:ext cx="7326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B_List</a:t>
            </a:r>
            <a:r>
              <a:rPr lang="en-US" altLang="ko-KR" sz="24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 (</a:t>
            </a:r>
            <a:r>
              <a:rPr lang="ko-KR" altLang="en-US" sz="24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카테고리별로 상품 보기</a:t>
            </a:r>
            <a:r>
              <a:rPr lang="en-US" altLang="ko-KR" sz="24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, </a:t>
            </a:r>
            <a:r>
              <a:rPr lang="ko-KR" altLang="en-US" sz="2400" dirty="0" err="1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거래글</a:t>
            </a:r>
            <a:r>
              <a:rPr lang="ko-KR" altLang="en-US" sz="24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 리스트</a:t>
            </a:r>
            <a:r>
              <a:rPr lang="en-US" altLang="ko-KR" sz="24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)</a:t>
            </a:r>
            <a:endParaRPr lang="ko-KR" altLang="en-US" sz="2400" dirty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967" y="1206707"/>
            <a:ext cx="7455450" cy="55054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282" y="1238123"/>
            <a:ext cx="7969351" cy="55154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484" y="1206707"/>
            <a:ext cx="7902091" cy="54736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3362" y="1239589"/>
            <a:ext cx="7888415" cy="54078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9751" y="1268230"/>
            <a:ext cx="7935933" cy="545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979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CE8AC77-9586-4E08-994E-A75585C32D8A}"/>
              </a:ext>
            </a:extLst>
          </p:cNvPr>
          <p:cNvCxnSpPr>
            <a:cxnSpLocks/>
          </p:cNvCxnSpPr>
          <p:nvPr/>
        </p:nvCxnSpPr>
        <p:spPr>
          <a:xfrm>
            <a:off x="0" y="1165295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0002292-CF2F-463F-A2E9-8BE9AA110EE0}"/>
              </a:ext>
            </a:extLst>
          </p:cNvPr>
          <p:cNvSpPr txBox="1"/>
          <p:nvPr/>
        </p:nvSpPr>
        <p:spPr>
          <a:xfrm>
            <a:off x="236250" y="36033"/>
            <a:ext cx="7457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2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7D513F-4867-4860-827A-4E3E68DC0BF6}"/>
              </a:ext>
            </a:extLst>
          </p:cNvPr>
          <p:cNvSpPr txBox="1"/>
          <p:nvPr/>
        </p:nvSpPr>
        <p:spPr>
          <a:xfrm>
            <a:off x="981967" y="277500"/>
            <a:ext cx="30155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JOB LIST </a:t>
            </a:r>
            <a:r>
              <a:rPr lang="ko-KR" altLang="en-US" sz="32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상세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91025" y="359198"/>
            <a:ext cx="4868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B_Write</a:t>
            </a:r>
            <a:r>
              <a:rPr lang="en-US" altLang="ko-KR" sz="2400" dirty="0">
                <a:latin typeface="한컴 소망 B" panose="02020603020101020101" pitchFamily="18" charset="-127"/>
                <a:ea typeface="한컴 소망 B" panose="02020603020101020101" pitchFamily="18" charset="-127"/>
              </a:rPr>
              <a:t> </a:t>
            </a:r>
            <a:r>
              <a:rPr lang="en-US" altLang="ko-KR" sz="24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(</a:t>
            </a:r>
            <a:r>
              <a:rPr lang="ko-KR" altLang="en-US" sz="2400" dirty="0" err="1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일반글</a:t>
            </a:r>
            <a:r>
              <a:rPr lang="en-US" altLang="ko-KR" sz="24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, </a:t>
            </a:r>
            <a:r>
              <a:rPr lang="ko-KR" altLang="en-US" sz="2400" dirty="0" err="1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거래글</a:t>
            </a:r>
            <a:r>
              <a:rPr lang="ko-KR" altLang="en-US" sz="24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 구분</a:t>
            </a:r>
            <a:r>
              <a:rPr lang="en-US" altLang="ko-KR" sz="24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)</a:t>
            </a:r>
            <a:endParaRPr lang="ko-KR" altLang="en-US" sz="2400" dirty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230" y="1206707"/>
            <a:ext cx="8055435" cy="555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5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CE8AC77-9586-4E08-994E-A75585C32D8A}"/>
              </a:ext>
            </a:extLst>
          </p:cNvPr>
          <p:cNvCxnSpPr>
            <a:cxnSpLocks/>
          </p:cNvCxnSpPr>
          <p:nvPr/>
        </p:nvCxnSpPr>
        <p:spPr>
          <a:xfrm>
            <a:off x="0" y="1165295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0002292-CF2F-463F-A2E9-8BE9AA110EE0}"/>
              </a:ext>
            </a:extLst>
          </p:cNvPr>
          <p:cNvSpPr txBox="1"/>
          <p:nvPr/>
        </p:nvSpPr>
        <p:spPr>
          <a:xfrm>
            <a:off x="236250" y="36033"/>
            <a:ext cx="7457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2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7D513F-4867-4860-827A-4E3E68DC0BF6}"/>
              </a:ext>
            </a:extLst>
          </p:cNvPr>
          <p:cNvSpPr txBox="1"/>
          <p:nvPr/>
        </p:nvSpPr>
        <p:spPr>
          <a:xfrm>
            <a:off x="981967" y="277500"/>
            <a:ext cx="30155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JOB LIST </a:t>
            </a:r>
            <a:r>
              <a:rPr lang="ko-KR" altLang="en-US" sz="32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상세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43425" y="359198"/>
            <a:ext cx="4336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C_List</a:t>
            </a:r>
            <a:r>
              <a:rPr lang="en-US" altLang="ko-KR" sz="24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 (</a:t>
            </a:r>
            <a:r>
              <a:rPr lang="ko-KR" altLang="en-US" sz="2400" dirty="0" err="1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커뮤니티글</a:t>
            </a:r>
            <a:r>
              <a:rPr lang="ko-KR" altLang="en-US" sz="24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 리스트</a:t>
            </a:r>
            <a:r>
              <a:rPr lang="en-US" altLang="ko-KR" sz="24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)</a:t>
            </a:r>
            <a:endParaRPr lang="ko-KR" altLang="en-US" sz="2400" dirty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130" y="1206707"/>
            <a:ext cx="7977870" cy="546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7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CE8AC77-9586-4E08-994E-A75585C32D8A}"/>
              </a:ext>
            </a:extLst>
          </p:cNvPr>
          <p:cNvCxnSpPr>
            <a:cxnSpLocks/>
          </p:cNvCxnSpPr>
          <p:nvPr/>
        </p:nvCxnSpPr>
        <p:spPr>
          <a:xfrm>
            <a:off x="0" y="1165295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0002292-CF2F-463F-A2E9-8BE9AA110EE0}"/>
              </a:ext>
            </a:extLst>
          </p:cNvPr>
          <p:cNvSpPr txBox="1"/>
          <p:nvPr/>
        </p:nvSpPr>
        <p:spPr>
          <a:xfrm>
            <a:off x="236250" y="36033"/>
            <a:ext cx="7457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2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7D513F-4867-4860-827A-4E3E68DC0BF6}"/>
              </a:ext>
            </a:extLst>
          </p:cNvPr>
          <p:cNvSpPr txBox="1"/>
          <p:nvPr/>
        </p:nvSpPr>
        <p:spPr>
          <a:xfrm>
            <a:off x="981967" y="277500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DB </a:t>
            </a:r>
            <a:r>
              <a:rPr lang="ko-KR" altLang="en-US" sz="32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정의서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50" y="1447049"/>
            <a:ext cx="5793075" cy="463758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995" y="1427473"/>
            <a:ext cx="5902005" cy="467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9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1B6304-1AE4-49C4-9CFF-42BF09845D58}"/>
              </a:ext>
            </a:extLst>
          </p:cNvPr>
          <p:cNvSpPr/>
          <p:nvPr/>
        </p:nvSpPr>
        <p:spPr>
          <a:xfrm>
            <a:off x="0" y="0"/>
            <a:ext cx="12192000" cy="21158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B0C08F-8FC0-4A0E-B1E4-176AC30649AF}"/>
              </a:ext>
            </a:extLst>
          </p:cNvPr>
          <p:cNvSpPr txBox="1"/>
          <p:nvPr/>
        </p:nvSpPr>
        <p:spPr>
          <a:xfrm>
            <a:off x="563525" y="1318436"/>
            <a:ext cx="30155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발표 진행 순서</a:t>
            </a:r>
            <a:endParaRPr lang="ko-KR" altLang="en-US" sz="3200" dirty="0">
              <a:solidFill>
                <a:schemeClr val="bg1"/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A4EA8F-C215-4EB1-8975-98A2DE5BDF0C}"/>
              </a:ext>
            </a:extLst>
          </p:cNvPr>
          <p:cNvSpPr txBox="1"/>
          <p:nvPr/>
        </p:nvSpPr>
        <p:spPr>
          <a:xfrm>
            <a:off x="593444" y="2661244"/>
            <a:ext cx="56618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1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9D737-1007-48F5-973C-72C4D9D53C63}"/>
              </a:ext>
            </a:extLst>
          </p:cNvPr>
          <p:cNvSpPr txBox="1"/>
          <p:nvPr/>
        </p:nvSpPr>
        <p:spPr>
          <a:xfrm>
            <a:off x="1180996" y="2862125"/>
            <a:ext cx="3544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프로젝트 개요 및 조원 소개</a:t>
            </a:r>
            <a:endParaRPr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64E67E-2D5D-4A17-B8CE-2FF928DE178E}"/>
              </a:ext>
            </a:extLst>
          </p:cNvPr>
          <p:cNvSpPr txBox="1"/>
          <p:nvPr/>
        </p:nvSpPr>
        <p:spPr>
          <a:xfrm>
            <a:off x="512223" y="4027530"/>
            <a:ext cx="7457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2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25CF1F-E83E-4C1E-B7E0-9DC9A875D8B8}"/>
              </a:ext>
            </a:extLst>
          </p:cNvPr>
          <p:cNvSpPr txBox="1"/>
          <p:nvPr/>
        </p:nvSpPr>
        <p:spPr>
          <a:xfrm>
            <a:off x="1180996" y="4228411"/>
            <a:ext cx="2730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마켓 콕콕</a:t>
            </a:r>
            <a:r>
              <a:rPr lang="en-US" altLang="ko-KR" sz="24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, </a:t>
            </a:r>
            <a:r>
              <a:rPr lang="ko-KR" altLang="en-US" sz="24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전격 분석</a:t>
            </a:r>
            <a:endParaRPr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4D68CC-0EB6-4675-A338-EA25CD06754F}"/>
              </a:ext>
            </a:extLst>
          </p:cNvPr>
          <p:cNvSpPr txBox="1"/>
          <p:nvPr/>
        </p:nvSpPr>
        <p:spPr>
          <a:xfrm>
            <a:off x="512223" y="5393816"/>
            <a:ext cx="76655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3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F79AE6-8A29-46D5-B9E1-74141A1469E9}"/>
              </a:ext>
            </a:extLst>
          </p:cNvPr>
          <p:cNvSpPr txBox="1"/>
          <p:nvPr/>
        </p:nvSpPr>
        <p:spPr>
          <a:xfrm>
            <a:off x="1180996" y="5594697"/>
            <a:ext cx="1729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시연 및 소감</a:t>
            </a:r>
            <a:endParaRPr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92B5454C-89A2-4B1D-A41F-2B63A649778D}"/>
              </a:ext>
            </a:extLst>
          </p:cNvPr>
          <p:cNvSpPr/>
          <p:nvPr/>
        </p:nvSpPr>
        <p:spPr>
          <a:xfrm rot="10800000">
            <a:off x="6096000" y="2115879"/>
            <a:ext cx="6105618" cy="474212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FA7D99-912B-4DA3-B70E-50493D97843D}"/>
              </a:ext>
            </a:extLst>
          </p:cNvPr>
          <p:cNvSpPr txBox="1"/>
          <p:nvPr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69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CE8AC77-9586-4E08-994E-A75585C32D8A}"/>
              </a:ext>
            </a:extLst>
          </p:cNvPr>
          <p:cNvCxnSpPr>
            <a:cxnSpLocks/>
          </p:cNvCxnSpPr>
          <p:nvPr/>
        </p:nvCxnSpPr>
        <p:spPr>
          <a:xfrm>
            <a:off x="0" y="1165295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0002292-CF2F-463F-A2E9-8BE9AA110EE0}"/>
              </a:ext>
            </a:extLst>
          </p:cNvPr>
          <p:cNvSpPr txBox="1"/>
          <p:nvPr/>
        </p:nvSpPr>
        <p:spPr>
          <a:xfrm>
            <a:off x="236250" y="36033"/>
            <a:ext cx="7457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2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7D513F-4867-4860-827A-4E3E68DC0BF6}"/>
              </a:ext>
            </a:extLst>
          </p:cNvPr>
          <p:cNvSpPr txBox="1"/>
          <p:nvPr/>
        </p:nvSpPr>
        <p:spPr>
          <a:xfrm>
            <a:off x="981967" y="277500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DB </a:t>
            </a:r>
            <a:r>
              <a:rPr lang="ko-KR" altLang="en-US" sz="32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정의서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600" y="2581152"/>
            <a:ext cx="7344800" cy="175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2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CE8AC77-9586-4E08-994E-A75585C32D8A}"/>
              </a:ext>
            </a:extLst>
          </p:cNvPr>
          <p:cNvCxnSpPr>
            <a:cxnSpLocks/>
          </p:cNvCxnSpPr>
          <p:nvPr/>
        </p:nvCxnSpPr>
        <p:spPr>
          <a:xfrm>
            <a:off x="0" y="1165295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0002292-CF2F-463F-A2E9-8BE9AA110EE0}"/>
              </a:ext>
            </a:extLst>
          </p:cNvPr>
          <p:cNvSpPr txBox="1"/>
          <p:nvPr/>
        </p:nvSpPr>
        <p:spPr>
          <a:xfrm>
            <a:off x="236250" y="36033"/>
            <a:ext cx="7457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2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7D513F-4867-4860-827A-4E3E68DC0BF6}"/>
              </a:ext>
            </a:extLst>
          </p:cNvPr>
          <p:cNvSpPr txBox="1"/>
          <p:nvPr/>
        </p:nvSpPr>
        <p:spPr>
          <a:xfrm>
            <a:off x="981967" y="277500"/>
            <a:ext cx="3592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DB </a:t>
            </a:r>
            <a:r>
              <a:rPr lang="ko-KR" altLang="en-US" sz="32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구조 </a:t>
            </a:r>
            <a:r>
              <a:rPr lang="en-US" altLang="ko-KR" sz="32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(EXERD)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104" y="1354633"/>
            <a:ext cx="6215546" cy="489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6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14926EA-EA2D-450D-98B0-6A225579C1B1}"/>
              </a:ext>
            </a:extLst>
          </p:cNvPr>
          <p:cNvCxnSpPr>
            <a:cxnSpLocks/>
          </p:cNvCxnSpPr>
          <p:nvPr/>
        </p:nvCxnSpPr>
        <p:spPr>
          <a:xfrm>
            <a:off x="0" y="1165295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15423FA-7A05-49DC-9CC4-4722697E94A6}"/>
              </a:ext>
            </a:extLst>
          </p:cNvPr>
          <p:cNvSpPr txBox="1"/>
          <p:nvPr/>
        </p:nvSpPr>
        <p:spPr>
          <a:xfrm>
            <a:off x="236250" y="36033"/>
            <a:ext cx="7457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2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F4DAA9-325C-4A00-A21B-C91C7F3F0A3B}"/>
              </a:ext>
            </a:extLst>
          </p:cNvPr>
          <p:cNvSpPr txBox="1"/>
          <p:nvPr/>
        </p:nvSpPr>
        <p:spPr>
          <a:xfrm>
            <a:off x="981967" y="277500"/>
            <a:ext cx="2044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스토리보드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132" y="1468316"/>
            <a:ext cx="7396747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4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14926EA-EA2D-450D-98B0-6A225579C1B1}"/>
              </a:ext>
            </a:extLst>
          </p:cNvPr>
          <p:cNvCxnSpPr>
            <a:cxnSpLocks/>
          </p:cNvCxnSpPr>
          <p:nvPr/>
        </p:nvCxnSpPr>
        <p:spPr>
          <a:xfrm>
            <a:off x="0" y="1165295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15423FA-7A05-49DC-9CC4-4722697E94A6}"/>
              </a:ext>
            </a:extLst>
          </p:cNvPr>
          <p:cNvSpPr txBox="1"/>
          <p:nvPr/>
        </p:nvSpPr>
        <p:spPr>
          <a:xfrm>
            <a:off x="236250" y="36033"/>
            <a:ext cx="7457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2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F4DAA9-325C-4A00-A21B-C91C7F3F0A3B}"/>
              </a:ext>
            </a:extLst>
          </p:cNvPr>
          <p:cNvSpPr txBox="1"/>
          <p:nvPr/>
        </p:nvSpPr>
        <p:spPr>
          <a:xfrm>
            <a:off x="981967" y="277500"/>
            <a:ext cx="2044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스토리보드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288" y="1554098"/>
            <a:ext cx="8082707" cy="466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43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14926EA-EA2D-450D-98B0-6A225579C1B1}"/>
              </a:ext>
            </a:extLst>
          </p:cNvPr>
          <p:cNvCxnSpPr>
            <a:cxnSpLocks/>
          </p:cNvCxnSpPr>
          <p:nvPr/>
        </p:nvCxnSpPr>
        <p:spPr>
          <a:xfrm>
            <a:off x="0" y="1165295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15423FA-7A05-49DC-9CC4-4722697E94A6}"/>
              </a:ext>
            </a:extLst>
          </p:cNvPr>
          <p:cNvSpPr txBox="1"/>
          <p:nvPr/>
        </p:nvSpPr>
        <p:spPr>
          <a:xfrm>
            <a:off x="236250" y="36033"/>
            <a:ext cx="7457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2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F4DAA9-325C-4A00-A21B-C91C7F3F0A3B}"/>
              </a:ext>
            </a:extLst>
          </p:cNvPr>
          <p:cNvSpPr txBox="1"/>
          <p:nvPr/>
        </p:nvSpPr>
        <p:spPr>
          <a:xfrm>
            <a:off x="981967" y="277500"/>
            <a:ext cx="2044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스토리보드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967" y="1385496"/>
            <a:ext cx="8744728" cy="521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0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14926EA-EA2D-450D-98B0-6A225579C1B1}"/>
              </a:ext>
            </a:extLst>
          </p:cNvPr>
          <p:cNvCxnSpPr>
            <a:cxnSpLocks/>
          </p:cNvCxnSpPr>
          <p:nvPr/>
        </p:nvCxnSpPr>
        <p:spPr>
          <a:xfrm>
            <a:off x="0" y="1165295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15423FA-7A05-49DC-9CC4-4722697E94A6}"/>
              </a:ext>
            </a:extLst>
          </p:cNvPr>
          <p:cNvSpPr txBox="1"/>
          <p:nvPr/>
        </p:nvSpPr>
        <p:spPr>
          <a:xfrm>
            <a:off x="236250" y="36033"/>
            <a:ext cx="7457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2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F4DAA9-325C-4A00-A21B-C91C7F3F0A3B}"/>
              </a:ext>
            </a:extLst>
          </p:cNvPr>
          <p:cNvSpPr txBox="1"/>
          <p:nvPr/>
        </p:nvSpPr>
        <p:spPr>
          <a:xfrm>
            <a:off x="981967" y="277500"/>
            <a:ext cx="2044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스토리보드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287" y="1365466"/>
            <a:ext cx="8563664" cy="511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4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14926EA-EA2D-450D-98B0-6A225579C1B1}"/>
              </a:ext>
            </a:extLst>
          </p:cNvPr>
          <p:cNvCxnSpPr>
            <a:cxnSpLocks/>
          </p:cNvCxnSpPr>
          <p:nvPr/>
        </p:nvCxnSpPr>
        <p:spPr>
          <a:xfrm>
            <a:off x="0" y="1165295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15423FA-7A05-49DC-9CC4-4722697E94A6}"/>
              </a:ext>
            </a:extLst>
          </p:cNvPr>
          <p:cNvSpPr txBox="1"/>
          <p:nvPr/>
        </p:nvSpPr>
        <p:spPr>
          <a:xfrm>
            <a:off x="236250" y="36033"/>
            <a:ext cx="7457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2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F4DAA9-325C-4A00-A21B-C91C7F3F0A3B}"/>
              </a:ext>
            </a:extLst>
          </p:cNvPr>
          <p:cNvSpPr txBox="1"/>
          <p:nvPr/>
        </p:nvSpPr>
        <p:spPr>
          <a:xfrm>
            <a:off x="981967" y="277500"/>
            <a:ext cx="2044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스토리보드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851" y="1468316"/>
            <a:ext cx="8444574" cy="509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66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14926EA-EA2D-450D-98B0-6A225579C1B1}"/>
              </a:ext>
            </a:extLst>
          </p:cNvPr>
          <p:cNvCxnSpPr>
            <a:cxnSpLocks/>
          </p:cNvCxnSpPr>
          <p:nvPr/>
        </p:nvCxnSpPr>
        <p:spPr>
          <a:xfrm>
            <a:off x="0" y="1165295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15423FA-7A05-49DC-9CC4-4722697E94A6}"/>
              </a:ext>
            </a:extLst>
          </p:cNvPr>
          <p:cNvSpPr txBox="1"/>
          <p:nvPr/>
        </p:nvSpPr>
        <p:spPr>
          <a:xfrm>
            <a:off x="236250" y="36033"/>
            <a:ext cx="7457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2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F4DAA9-325C-4A00-A21B-C91C7F3F0A3B}"/>
              </a:ext>
            </a:extLst>
          </p:cNvPr>
          <p:cNvSpPr txBox="1"/>
          <p:nvPr/>
        </p:nvSpPr>
        <p:spPr>
          <a:xfrm>
            <a:off x="981967" y="277500"/>
            <a:ext cx="2044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스토리보드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42" y="1447049"/>
            <a:ext cx="9019283" cy="516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9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14926EA-EA2D-450D-98B0-6A225579C1B1}"/>
              </a:ext>
            </a:extLst>
          </p:cNvPr>
          <p:cNvCxnSpPr>
            <a:cxnSpLocks/>
          </p:cNvCxnSpPr>
          <p:nvPr/>
        </p:nvCxnSpPr>
        <p:spPr>
          <a:xfrm>
            <a:off x="0" y="1165295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15423FA-7A05-49DC-9CC4-4722697E94A6}"/>
              </a:ext>
            </a:extLst>
          </p:cNvPr>
          <p:cNvSpPr txBox="1"/>
          <p:nvPr/>
        </p:nvSpPr>
        <p:spPr>
          <a:xfrm>
            <a:off x="236250" y="36033"/>
            <a:ext cx="7457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2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F4DAA9-325C-4A00-A21B-C91C7F3F0A3B}"/>
              </a:ext>
            </a:extLst>
          </p:cNvPr>
          <p:cNvSpPr txBox="1"/>
          <p:nvPr/>
        </p:nvSpPr>
        <p:spPr>
          <a:xfrm>
            <a:off x="981967" y="277500"/>
            <a:ext cx="2044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스토리보드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667" y="1468316"/>
            <a:ext cx="8314433" cy="502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3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14926EA-EA2D-450D-98B0-6A225579C1B1}"/>
              </a:ext>
            </a:extLst>
          </p:cNvPr>
          <p:cNvCxnSpPr>
            <a:cxnSpLocks/>
          </p:cNvCxnSpPr>
          <p:nvPr/>
        </p:nvCxnSpPr>
        <p:spPr>
          <a:xfrm>
            <a:off x="0" y="1165295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15423FA-7A05-49DC-9CC4-4722697E94A6}"/>
              </a:ext>
            </a:extLst>
          </p:cNvPr>
          <p:cNvSpPr txBox="1"/>
          <p:nvPr/>
        </p:nvSpPr>
        <p:spPr>
          <a:xfrm>
            <a:off x="236250" y="36033"/>
            <a:ext cx="7457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2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F4DAA9-325C-4A00-A21B-C91C7F3F0A3B}"/>
              </a:ext>
            </a:extLst>
          </p:cNvPr>
          <p:cNvSpPr txBox="1"/>
          <p:nvPr/>
        </p:nvSpPr>
        <p:spPr>
          <a:xfrm>
            <a:off x="981967" y="277500"/>
            <a:ext cx="2044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스토리보드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692" y="1551027"/>
            <a:ext cx="8476358" cy="502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5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2675EF-A404-41AE-B36D-5E6AE92DEF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75C8BB7-71B7-4813-96FA-0DD27FCA363E}"/>
              </a:ext>
            </a:extLst>
          </p:cNvPr>
          <p:cNvSpPr/>
          <p:nvPr/>
        </p:nvSpPr>
        <p:spPr>
          <a:xfrm>
            <a:off x="3986323" y="1499190"/>
            <a:ext cx="4219353" cy="385961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34EE8B5F-0BE4-4643-BF80-A5D7E69039ED}"/>
              </a:ext>
            </a:extLst>
          </p:cNvPr>
          <p:cNvSpPr/>
          <p:nvPr/>
        </p:nvSpPr>
        <p:spPr>
          <a:xfrm rot="16200000" flipH="1">
            <a:off x="6769060" y="1494587"/>
            <a:ext cx="1440000" cy="144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B4B737-AA65-4B17-9CEB-BA3CA9E6CE1C}"/>
              </a:ext>
            </a:extLst>
          </p:cNvPr>
          <p:cNvSpPr txBox="1"/>
          <p:nvPr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41E8DE-F5A2-4246-AE0E-69892515FF7A}"/>
              </a:ext>
            </a:extLst>
          </p:cNvPr>
          <p:cNvSpPr txBox="1"/>
          <p:nvPr/>
        </p:nvSpPr>
        <p:spPr>
          <a:xfrm>
            <a:off x="4352573" y="3382279"/>
            <a:ext cx="34868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프로젝트 개요 및</a:t>
            </a:r>
            <a:endParaRPr lang="en-US" altLang="ko-KR" sz="3600" spc="-300" dirty="0" smtClean="0">
              <a:solidFill>
                <a:schemeClr val="bg1"/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  <a:p>
            <a:r>
              <a:rPr lang="en-US" altLang="ko-KR" sz="3600" spc="-300" dirty="0">
                <a:solidFill>
                  <a:schemeClr val="bg1"/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 </a:t>
            </a:r>
            <a:r>
              <a:rPr lang="en-US" altLang="ko-KR" sz="3600" spc="-300" dirty="0" smtClean="0">
                <a:solidFill>
                  <a:schemeClr val="bg1"/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   </a:t>
            </a:r>
            <a:r>
              <a:rPr lang="ko-KR" altLang="en-US" sz="3600" spc="-300" dirty="0" smtClean="0">
                <a:solidFill>
                  <a:schemeClr val="bg1"/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조원 소개</a:t>
            </a:r>
            <a:endParaRPr lang="ko-KR" altLang="en-US" sz="3600" spc="-300" dirty="0">
              <a:solidFill>
                <a:schemeClr val="bg1"/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1779F6-DA5A-49B8-BBA8-F3C31570FF09}"/>
              </a:ext>
            </a:extLst>
          </p:cNvPr>
          <p:cNvSpPr txBox="1"/>
          <p:nvPr/>
        </p:nvSpPr>
        <p:spPr>
          <a:xfrm>
            <a:off x="5427616" y="2814856"/>
            <a:ext cx="1590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Part 1,</a:t>
            </a:r>
            <a:endParaRPr lang="ko-KR" altLang="en-US" sz="2800" dirty="0">
              <a:solidFill>
                <a:schemeClr val="bg1"/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948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14926EA-EA2D-450D-98B0-6A225579C1B1}"/>
              </a:ext>
            </a:extLst>
          </p:cNvPr>
          <p:cNvCxnSpPr>
            <a:cxnSpLocks/>
          </p:cNvCxnSpPr>
          <p:nvPr/>
        </p:nvCxnSpPr>
        <p:spPr>
          <a:xfrm>
            <a:off x="0" y="1165295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15423FA-7A05-49DC-9CC4-4722697E94A6}"/>
              </a:ext>
            </a:extLst>
          </p:cNvPr>
          <p:cNvSpPr txBox="1"/>
          <p:nvPr/>
        </p:nvSpPr>
        <p:spPr>
          <a:xfrm>
            <a:off x="236250" y="36033"/>
            <a:ext cx="7457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2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F4DAA9-325C-4A00-A21B-C91C7F3F0A3B}"/>
              </a:ext>
            </a:extLst>
          </p:cNvPr>
          <p:cNvSpPr txBox="1"/>
          <p:nvPr/>
        </p:nvSpPr>
        <p:spPr>
          <a:xfrm>
            <a:off x="981967" y="277500"/>
            <a:ext cx="2044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스토리보드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985" y="1600199"/>
            <a:ext cx="7591248" cy="464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67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14926EA-EA2D-450D-98B0-6A225579C1B1}"/>
              </a:ext>
            </a:extLst>
          </p:cNvPr>
          <p:cNvCxnSpPr>
            <a:cxnSpLocks/>
          </p:cNvCxnSpPr>
          <p:nvPr/>
        </p:nvCxnSpPr>
        <p:spPr>
          <a:xfrm>
            <a:off x="0" y="1165295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15423FA-7A05-49DC-9CC4-4722697E94A6}"/>
              </a:ext>
            </a:extLst>
          </p:cNvPr>
          <p:cNvSpPr txBox="1"/>
          <p:nvPr/>
        </p:nvSpPr>
        <p:spPr>
          <a:xfrm>
            <a:off x="236250" y="36033"/>
            <a:ext cx="7457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2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F4DAA9-325C-4A00-A21B-C91C7F3F0A3B}"/>
              </a:ext>
            </a:extLst>
          </p:cNvPr>
          <p:cNvSpPr txBox="1"/>
          <p:nvPr/>
        </p:nvSpPr>
        <p:spPr>
          <a:xfrm>
            <a:off x="981967" y="277500"/>
            <a:ext cx="2044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스토리보드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43" y="1468316"/>
            <a:ext cx="8444367" cy="477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05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14926EA-EA2D-450D-98B0-6A225579C1B1}"/>
              </a:ext>
            </a:extLst>
          </p:cNvPr>
          <p:cNvCxnSpPr>
            <a:cxnSpLocks/>
          </p:cNvCxnSpPr>
          <p:nvPr/>
        </p:nvCxnSpPr>
        <p:spPr>
          <a:xfrm>
            <a:off x="0" y="1165295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15423FA-7A05-49DC-9CC4-4722697E94A6}"/>
              </a:ext>
            </a:extLst>
          </p:cNvPr>
          <p:cNvSpPr txBox="1"/>
          <p:nvPr/>
        </p:nvSpPr>
        <p:spPr>
          <a:xfrm>
            <a:off x="236250" y="36033"/>
            <a:ext cx="7457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2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F4DAA9-325C-4A00-A21B-C91C7F3F0A3B}"/>
              </a:ext>
            </a:extLst>
          </p:cNvPr>
          <p:cNvSpPr txBox="1"/>
          <p:nvPr/>
        </p:nvSpPr>
        <p:spPr>
          <a:xfrm>
            <a:off x="981967" y="277500"/>
            <a:ext cx="2044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스토리보드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967" y="1385496"/>
            <a:ext cx="8677949" cy="511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4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2675EF-A404-41AE-B36D-5E6AE92DEF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75C8BB7-71B7-4813-96FA-0DD27FCA363E}"/>
              </a:ext>
            </a:extLst>
          </p:cNvPr>
          <p:cNvSpPr/>
          <p:nvPr/>
        </p:nvSpPr>
        <p:spPr>
          <a:xfrm>
            <a:off x="3986323" y="1499190"/>
            <a:ext cx="4219353" cy="385961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34EE8B5F-0BE4-4643-BF80-A5D7E69039ED}"/>
              </a:ext>
            </a:extLst>
          </p:cNvPr>
          <p:cNvSpPr/>
          <p:nvPr/>
        </p:nvSpPr>
        <p:spPr>
          <a:xfrm rot="16200000" flipH="1">
            <a:off x="6769060" y="1494587"/>
            <a:ext cx="1440000" cy="144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B4B737-AA65-4B17-9CEB-BA3CA9E6CE1C}"/>
              </a:ext>
            </a:extLst>
          </p:cNvPr>
          <p:cNvSpPr txBox="1"/>
          <p:nvPr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41E8DE-F5A2-4246-AE0E-69892515FF7A}"/>
              </a:ext>
            </a:extLst>
          </p:cNvPr>
          <p:cNvSpPr txBox="1"/>
          <p:nvPr/>
        </p:nvSpPr>
        <p:spPr>
          <a:xfrm>
            <a:off x="4676379" y="3378946"/>
            <a:ext cx="28937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>
                <a:solidFill>
                  <a:schemeClr val="bg1"/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     23</a:t>
            </a:r>
            <a:r>
              <a:rPr lang="ko-KR" altLang="en-US" sz="3600" spc="-300" dirty="0" smtClean="0">
                <a:solidFill>
                  <a:schemeClr val="bg1"/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년 </a:t>
            </a:r>
            <a:endParaRPr lang="en-US" altLang="ko-KR" sz="3600" spc="-300" dirty="0" smtClean="0">
              <a:solidFill>
                <a:schemeClr val="bg1"/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  <a:p>
            <a:r>
              <a:rPr lang="ko-KR" altLang="en-US" sz="3600" spc="-300" dirty="0" smtClean="0">
                <a:solidFill>
                  <a:schemeClr val="bg1"/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전문가의 시연</a:t>
            </a:r>
            <a:endParaRPr lang="ko-KR" altLang="en-US" sz="3600" spc="-300" dirty="0">
              <a:solidFill>
                <a:schemeClr val="bg1"/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1779F6-DA5A-49B8-BBA8-F3C31570FF09}"/>
              </a:ext>
            </a:extLst>
          </p:cNvPr>
          <p:cNvSpPr txBox="1"/>
          <p:nvPr/>
        </p:nvSpPr>
        <p:spPr>
          <a:xfrm>
            <a:off x="5339293" y="2814856"/>
            <a:ext cx="1675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Part 3,</a:t>
            </a:r>
            <a:endParaRPr lang="ko-KR" altLang="en-US" sz="2800" dirty="0">
              <a:solidFill>
                <a:schemeClr val="bg1"/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06" y="3838575"/>
            <a:ext cx="2622143" cy="262214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458234" y="3902503"/>
            <a:ext cx="2622143" cy="262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5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D0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BA2B7FF-FBB2-4609-93C5-8FE4D5FC66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6096001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647FBBD-9D68-4FB6-8A43-CD8282EA268F}"/>
              </a:ext>
            </a:extLst>
          </p:cNvPr>
          <p:cNvSpPr/>
          <p:nvPr/>
        </p:nvSpPr>
        <p:spPr>
          <a:xfrm>
            <a:off x="5699052" y="1370276"/>
            <a:ext cx="2753831" cy="4233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0BCA397-29A7-41FC-B32A-A619940C7720}"/>
              </a:ext>
            </a:extLst>
          </p:cNvPr>
          <p:cNvSpPr/>
          <p:nvPr/>
        </p:nvSpPr>
        <p:spPr>
          <a:xfrm>
            <a:off x="8980969" y="1370276"/>
            <a:ext cx="2753831" cy="4233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AAA893-B1A7-46D1-BEC7-98524FC5AAD1}"/>
              </a:ext>
            </a:extLst>
          </p:cNvPr>
          <p:cNvSpPr/>
          <p:nvPr/>
        </p:nvSpPr>
        <p:spPr>
          <a:xfrm>
            <a:off x="5699052" y="1370276"/>
            <a:ext cx="2753831" cy="18088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C34F69-0B45-46AA-90D2-B525A3878982}"/>
              </a:ext>
            </a:extLst>
          </p:cNvPr>
          <p:cNvSpPr/>
          <p:nvPr/>
        </p:nvSpPr>
        <p:spPr>
          <a:xfrm>
            <a:off x="8980969" y="1370276"/>
            <a:ext cx="2753831" cy="18088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FB97FD-7A26-439E-A5A1-28A29ED9FB94}"/>
              </a:ext>
            </a:extLst>
          </p:cNvPr>
          <p:cNvSpPr txBox="1"/>
          <p:nvPr/>
        </p:nvSpPr>
        <p:spPr>
          <a:xfrm>
            <a:off x="5841079" y="3631022"/>
            <a:ext cx="24697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latin typeface="한컴 소망 B" panose="02020603020101020101" pitchFamily="18" charset="-127"/>
                <a:ea typeface="한컴 소망 B" panose="02020603020101020101" pitchFamily="18" charset="-127"/>
              </a:rPr>
              <a:t>팀 프로젝트라 많이 걱정했는데 팀원들이 많이 도와줘서 일석이조 팀워크는 다른 조로 바뀌어도 잊지 못할 것 같고 부족한 점을 알고 그 부족한 점을 개선하면서 발전할 수 있어 좋았습니다</a:t>
            </a:r>
            <a:r>
              <a:rPr lang="en-US" altLang="ko-KR" sz="1400" spc="-150" dirty="0">
                <a:latin typeface="한컴 소망 B" panose="02020603020101020101" pitchFamily="18" charset="-127"/>
                <a:ea typeface="한컴 소망 B" panose="02020603020101020101" pitchFamily="18" charset="-127"/>
              </a:rPr>
              <a:t>.</a:t>
            </a:r>
          </a:p>
          <a:p>
            <a:pPr algn="just"/>
            <a:endParaRPr lang="ko-KR" altLang="en-US" sz="14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6F5176-E02D-4492-A452-512DEEF8921D}"/>
              </a:ext>
            </a:extLst>
          </p:cNvPr>
          <p:cNvSpPr txBox="1"/>
          <p:nvPr/>
        </p:nvSpPr>
        <p:spPr>
          <a:xfrm>
            <a:off x="9122996" y="3631022"/>
            <a:ext cx="246977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/>
              <a:t>어머니 한 헤는 내일 계절이 까닭입니다</a:t>
            </a:r>
            <a:r>
              <a:rPr lang="en-US" altLang="ko-KR" sz="1400" spc="-150" dirty="0"/>
              <a:t>. </a:t>
            </a:r>
            <a:r>
              <a:rPr lang="ko-KR" altLang="en-US" sz="1400" spc="-150" dirty="0"/>
              <a:t>새겨지는 </a:t>
            </a:r>
            <a:r>
              <a:rPr lang="ko-KR" altLang="en-US" sz="1400" spc="-150" dirty="0" err="1"/>
              <a:t>마디씩</a:t>
            </a:r>
            <a:r>
              <a:rPr lang="ko-KR" altLang="en-US" sz="1400" spc="-150" dirty="0"/>
              <a:t> 위에 아침이 가을 별 하나에 라이너 이런 봅니다</a:t>
            </a:r>
            <a:r>
              <a:rPr lang="en-US" altLang="ko-KR" sz="1400" spc="-150" dirty="0"/>
              <a:t>. </a:t>
            </a:r>
            <a:r>
              <a:rPr lang="ko-KR" altLang="en-US" sz="1400" spc="-150" dirty="0"/>
              <a:t>별 것은 어머니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그리워 까닭입니다</a:t>
            </a:r>
            <a:r>
              <a:rPr lang="en-US" altLang="ko-KR" sz="1400" spc="-150" dirty="0"/>
              <a:t>. </a:t>
            </a:r>
            <a:r>
              <a:rPr lang="ko-KR" altLang="en-US" sz="1400" spc="-150" dirty="0"/>
              <a:t>어머니 사랑과 한 이네들은 불러 별빛이 둘 않은 어머님</a:t>
            </a:r>
            <a:r>
              <a:rPr lang="en-US" altLang="ko-KR" sz="1400" spc="-150" dirty="0"/>
              <a:t>, </a:t>
            </a:r>
            <a:r>
              <a:rPr lang="ko-KR" altLang="en-US" sz="1400" spc="-150" dirty="0" err="1"/>
              <a:t>거외다</a:t>
            </a:r>
            <a:r>
              <a:rPr lang="en-US" altLang="ko-KR" sz="1400" spc="-150" dirty="0"/>
              <a:t>. </a:t>
            </a:r>
            <a:r>
              <a:rPr lang="ko-KR" altLang="en-US" sz="1400" spc="-150" dirty="0"/>
              <a:t>말 묻힌 노루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봅니다</a:t>
            </a:r>
            <a:r>
              <a:rPr lang="en-US" altLang="ko-KR" sz="1400" spc="-150" dirty="0"/>
              <a:t>. </a:t>
            </a:r>
            <a:endParaRPr lang="ko-KR" altLang="en-US" sz="1400" spc="-150" dirty="0"/>
          </a:p>
        </p:txBody>
      </p:sp>
      <p:sp>
        <p:nvSpPr>
          <p:cNvPr id="2" name="TextBox 1"/>
          <p:cNvSpPr txBox="1"/>
          <p:nvPr/>
        </p:nvSpPr>
        <p:spPr>
          <a:xfrm>
            <a:off x="6433029" y="2145552"/>
            <a:ext cx="128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이지영</a:t>
            </a:r>
            <a:endParaRPr lang="ko-KR" altLang="en-US" sz="2400" dirty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33454" y="2145551"/>
            <a:ext cx="128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이준혁</a:t>
            </a:r>
            <a:endParaRPr lang="ko-KR" altLang="en-US" sz="2400" dirty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021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D0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BA2B7FF-FBB2-4609-93C5-8FE4D5FC66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6096001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647FBBD-9D68-4FB6-8A43-CD8282EA268F}"/>
              </a:ext>
            </a:extLst>
          </p:cNvPr>
          <p:cNvSpPr/>
          <p:nvPr/>
        </p:nvSpPr>
        <p:spPr>
          <a:xfrm>
            <a:off x="5699052" y="1370276"/>
            <a:ext cx="2753831" cy="4233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0BCA397-29A7-41FC-B32A-A619940C7720}"/>
              </a:ext>
            </a:extLst>
          </p:cNvPr>
          <p:cNvSpPr/>
          <p:nvPr/>
        </p:nvSpPr>
        <p:spPr>
          <a:xfrm>
            <a:off x="8980969" y="1370276"/>
            <a:ext cx="2753831" cy="4233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AAA893-B1A7-46D1-BEC7-98524FC5AAD1}"/>
              </a:ext>
            </a:extLst>
          </p:cNvPr>
          <p:cNvSpPr/>
          <p:nvPr/>
        </p:nvSpPr>
        <p:spPr>
          <a:xfrm>
            <a:off x="5699050" y="1370276"/>
            <a:ext cx="2753831" cy="18088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C34F69-0B45-46AA-90D2-B525A3878982}"/>
              </a:ext>
            </a:extLst>
          </p:cNvPr>
          <p:cNvSpPr/>
          <p:nvPr/>
        </p:nvSpPr>
        <p:spPr>
          <a:xfrm>
            <a:off x="8980969" y="1370276"/>
            <a:ext cx="2753831" cy="18088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FB97FD-7A26-439E-A5A1-28A29ED9FB94}"/>
              </a:ext>
            </a:extLst>
          </p:cNvPr>
          <p:cNvSpPr txBox="1"/>
          <p:nvPr/>
        </p:nvSpPr>
        <p:spPr>
          <a:xfrm>
            <a:off x="5841079" y="3631022"/>
            <a:ext cx="246977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latin typeface="한컴 소망 B" panose="02020603020101020101" pitchFamily="18" charset="-127"/>
                <a:ea typeface="한컴 소망 B" panose="02020603020101020101" pitchFamily="18" charset="-127"/>
              </a:rPr>
              <a:t>이번 팀 프로젝트를 진행하면서 팀원들과 많은 회의를 하면서 제가 부족한 부분이 무엇인지를 </a:t>
            </a:r>
            <a:r>
              <a:rPr lang="ko-KR" altLang="en-US" sz="1400" spc="-15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알게 되었고</a:t>
            </a:r>
            <a:r>
              <a:rPr lang="en-US" altLang="ko-KR" sz="1400" spc="-15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,</a:t>
            </a:r>
            <a:r>
              <a:rPr lang="ko-KR" altLang="en-US" sz="1400" spc="-15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 코드 작업을 </a:t>
            </a:r>
            <a:r>
              <a:rPr lang="ko-KR" altLang="en-US" sz="1400" spc="-150" dirty="0">
                <a:latin typeface="한컴 소망 B" panose="02020603020101020101" pitchFamily="18" charset="-127"/>
                <a:ea typeface="한컴 소망 B" panose="02020603020101020101" pitchFamily="18" charset="-127"/>
              </a:rPr>
              <a:t>하면서 많은 오류들과 모르는 코드부분들을 더 많이 </a:t>
            </a:r>
            <a:r>
              <a:rPr lang="ko-KR" altLang="en-US" sz="1400" spc="-15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알게 되었습니다</a:t>
            </a:r>
            <a:r>
              <a:rPr lang="en-US" altLang="ko-KR" sz="1400" spc="-15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.</a:t>
            </a:r>
            <a:endParaRPr lang="ko-KR" altLang="en-US" sz="1400" spc="-150" dirty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6F5176-E02D-4492-A452-512DEEF8921D}"/>
              </a:ext>
            </a:extLst>
          </p:cNvPr>
          <p:cNvSpPr txBox="1"/>
          <p:nvPr/>
        </p:nvSpPr>
        <p:spPr>
          <a:xfrm>
            <a:off x="9122996" y="3631022"/>
            <a:ext cx="2469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latin typeface="한컴 소망 B" panose="02020603020101020101" pitchFamily="18" charset="-127"/>
                <a:ea typeface="한컴 소망 B" panose="02020603020101020101" pitchFamily="18" charset="-127"/>
              </a:rPr>
              <a:t>이번 프로젝트를 준비하면서 스프링</a:t>
            </a:r>
            <a:r>
              <a:rPr lang="en-US" altLang="ko-KR" sz="1400" spc="-150" dirty="0">
                <a:latin typeface="한컴 소망 B" panose="02020603020101020101" pitchFamily="18" charset="-127"/>
                <a:ea typeface="한컴 소망 B" panose="02020603020101020101" pitchFamily="18" charset="-127"/>
              </a:rPr>
              <a:t>, </a:t>
            </a:r>
            <a:r>
              <a:rPr lang="en-US" altLang="ko-KR" sz="1400" spc="-15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DB</a:t>
            </a:r>
            <a:r>
              <a:rPr lang="ko-KR" altLang="en-US" sz="1400" spc="-15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에 </a:t>
            </a:r>
            <a:r>
              <a:rPr lang="ko-KR" altLang="en-US" sz="1400" spc="-150" dirty="0">
                <a:latin typeface="한컴 소망 B" panose="02020603020101020101" pitchFamily="18" charset="-127"/>
                <a:ea typeface="한컴 소망 B" panose="02020603020101020101" pitchFamily="18" charset="-127"/>
              </a:rPr>
              <a:t>대해 </a:t>
            </a:r>
            <a:r>
              <a:rPr lang="ko-KR" altLang="en-US" sz="1400" spc="-15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알게 되는데 </a:t>
            </a:r>
            <a:r>
              <a:rPr lang="ko-KR" altLang="en-US" sz="1400" spc="-150" dirty="0">
                <a:latin typeface="한컴 소망 B" panose="02020603020101020101" pitchFamily="18" charset="-127"/>
                <a:ea typeface="한컴 소망 B" panose="02020603020101020101" pitchFamily="18" charset="-127"/>
              </a:rPr>
              <a:t>많은 도움이 됐고</a:t>
            </a:r>
            <a:r>
              <a:rPr lang="en-US" altLang="ko-KR" sz="1400" spc="-150" dirty="0">
                <a:latin typeface="한컴 소망 B" panose="02020603020101020101" pitchFamily="18" charset="-127"/>
                <a:ea typeface="한컴 소망 B" panose="02020603020101020101" pitchFamily="18" charset="-127"/>
              </a:rPr>
              <a:t>, </a:t>
            </a:r>
            <a:r>
              <a:rPr lang="ko-KR" altLang="en-US" sz="1400" spc="-150" dirty="0">
                <a:latin typeface="한컴 소망 B" panose="02020603020101020101" pitchFamily="18" charset="-127"/>
                <a:ea typeface="한컴 소망 B" panose="02020603020101020101" pitchFamily="18" charset="-127"/>
              </a:rPr>
              <a:t>다 같이 열심히 한 만큼 좋은 결과가 나와서 좋았습니다</a:t>
            </a:r>
            <a:r>
              <a:rPr lang="en-US" altLang="ko-KR" sz="1400" spc="-150" dirty="0">
                <a:latin typeface="한컴 소망 B" panose="02020603020101020101" pitchFamily="18" charset="-127"/>
                <a:ea typeface="한컴 소망 B" panose="02020603020101020101" pitchFamily="18" charset="-127"/>
              </a:rPr>
              <a:t>.</a:t>
            </a:r>
            <a:endParaRPr lang="ko-KR" altLang="en-US" sz="1400" spc="-150" dirty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33027" y="2043874"/>
            <a:ext cx="128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김현민</a:t>
            </a:r>
            <a:endParaRPr lang="ko-KR" altLang="en-US" sz="2400" dirty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14946" y="2043874"/>
            <a:ext cx="128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유지영</a:t>
            </a:r>
            <a:endParaRPr lang="ko-KR" altLang="en-US" sz="2400" dirty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656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D0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BA2B7FF-FBB2-4609-93C5-8FE4D5FC66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6096001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647FBBD-9D68-4FB6-8A43-CD8282EA268F}"/>
              </a:ext>
            </a:extLst>
          </p:cNvPr>
          <p:cNvSpPr/>
          <p:nvPr/>
        </p:nvSpPr>
        <p:spPr>
          <a:xfrm>
            <a:off x="5699052" y="1370276"/>
            <a:ext cx="2753831" cy="4233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0BCA397-29A7-41FC-B32A-A619940C7720}"/>
              </a:ext>
            </a:extLst>
          </p:cNvPr>
          <p:cNvSpPr/>
          <p:nvPr/>
        </p:nvSpPr>
        <p:spPr>
          <a:xfrm>
            <a:off x="8980969" y="1370276"/>
            <a:ext cx="2753831" cy="4233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AAA893-B1A7-46D1-BEC7-98524FC5AAD1}"/>
              </a:ext>
            </a:extLst>
          </p:cNvPr>
          <p:cNvSpPr/>
          <p:nvPr/>
        </p:nvSpPr>
        <p:spPr>
          <a:xfrm>
            <a:off x="5699052" y="1370276"/>
            <a:ext cx="2753831" cy="18088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C34F69-0B45-46AA-90D2-B525A3878982}"/>
              </a:ext>
            </a:extLst>
          </p:cNvPr>
          <p:cNvSpPr/>
          <p:nvPr/>
        </p:nvSpPr>
        <p:spPr>
          <a:xfrm>
            <a:off x="8980969" y="1370276"/>
            <a:ext cx="2753831" cy="18088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FB97FD-7A26-439E-A5A1-28A29ED9FB94}"/>
              </a:ext>
            </a:extLst>
          </p:cNvPr>
          <p:cNvSpPr txBox="1"/>
          <p:nvPr/>
        </p:nvSpPr>
        <p:spPr>
          <a:xfrm>
            <a:off x="5841079" y="3498341"/>
            <a:ext cx="24697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latin typeface="한컴 소망 B" panose="02020603020101020101" pitchFamily="18" charset="-127"/>
                <a:ea typeface="한컴 소망 B" panose="02020603020101020101" pitchFamily="18" charset="-127"/>
              </a:rPr>
              <a:t>이번 프로젝트를 하면서 </a:t>
            </a:r>
            <a:r>
              <a:rPr lang="ko-KR" altLang="en-US" sz="1400" spc="-15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팀원들</a:t>
            </a:r>
            <a:r>
              <a:rPr lang="ko-KR" altLang="en-US" sz="1400" spc="-15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에게</a:t>
            </a:r>
            <a:r>
              <a:rPr lang="ko-KR" altLang="en-US" sz="1400" spc="-15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 </a:t>
            </a:r>
            <a:r>
              <a:rPr lang="ko-KR" altLang="en-US" sz="1400" spc="-150" dirty="0">
                <a:latin typeface="한컴 소망 B" panose="02020603020101020101" pitchFamily="18" charset="-127"/>
                <a:ea typeface="한컴 소망 B" panose="02020603020101020101" pitchFamily="18" charset="-127"/>
              </a:rPr>
              <a:t>많은 것을 배우고 </a:t>
            </a:r>
            <a:r>
              <a:rPr lang="ko-KR" altLang="en-US" sz="1400" spc="-150" dirty="0" err="1">
                <a:latin typeface="한컴 소망 B" panose="02020603020101020101" pitchFamily="18" charset="-127"/>
                <a:ea typeface="한컴 소망 B" panose="02020603020101020101" pitchFamily="18" charset="-127"/>
              </a:rPr>
              <a:t>알게된게</a:t>
            </a:r>
            <a:r>
              <a:rPr lang="ko-KR" altLang="en-US" sz="1400" spc="-150" dirty="0">
                <a:latin typeface="한컴 소망 B" panose="02020603020101020101" pitchFamily="18" charset="-127"/>
                <a:ea typeface="한컴 소망 B" panose="02020603020101020101" pitchFamily="18" charset="-127"/>
              </a:rPr>
              <a:t> 많아져서 </a:t>
            </a:r>
            <a:r>
              <a:rPr lang="ko-KR" altLang="en-US" sz="1400" spc="-15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좋고 많은 </a:t>
            </a:r>
            <a:r>
              <a:rPr lang="ko-KR" altLang="en-US" sz="1400" spc="-150" dirty="0">
                <a:latin typeface="한컴 소망 B" panose="02020603020101020101" pitchFamily="18" charset="-127"/>
                <a:ea typeface="한컴 소망 B" panose="02020603020101020101" pitchFamily="18" charset="-127"/>
              </a:rPr>
              <a:t>오류가 있었는데 오류 해결하는 </a:t>
            </a:r>
            <a:r>
              <a:rPr lang="ko-KR" altLang="en-US" sz="1400" spc="-150" dirty="0" err="1">
                <a:latin typeface="한컴 소망 B" panose="02020603020101020101" pitchFamily="18" charset="-127"/>
                <a:ea typeface="한컴 소망 B" panose="02020603020101020101" pitchFamily="18" charset="-127"/>
              </a:rPr>
              <a:t>꿀팁도</a:t>
            </a:r>
            <a:r>
              <a:rPr lang="ko-KR" altLang="en-US" sz="1400" spc="-150" dirty="0">
                <a:latin typeface="한컴 소망 B" panose="02020603020101020101" pitchFamily="18" charset="-127"/>
                <a:ea typeface="한컴 소망 B" panose="02020603020101020101" pitchFamily="18" charset="-127"/>
              </a:rPr>
              <a:t> 많이 </a:t>
            </a:r>
            <a:r>
              <a:rPr lang="ko-KR" altLang="en-US" sz="1400" spc="-15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생긴 것 </a:t>
            </a:r>
            <a:r>
              <a:rPr lang="ko-KR" altLang="en-US" sz="1400" spc="-150" dirty="0">
                <a:latin typeface="한컴 소망 B" panose="02020603020101020101" pitchFamily="18" charset="-127"/>
                <a:ea typeface="한컴 소망 B" panose="02020603020101020101" pitchFamily="18" charset="-127"/>
              </a:rPr>
              <a:t>같다</a:t>
            </a:r>
            <a:r>
              <a:rPr lang="en-US" altLang="ko-KR" sz="1400" spc="-150" dirty="0">
                <a:latin typeface="한컴 소망 B" panose="02020603020101020101" pitchFamily="18" charset="-127"/>
                <a:ea typeface="한컴 소망 B" panose="02020603020101020101" pitchFamily="18" charset="-127"/>
              </a:rPr>
              <a:t>.</a:t>
            </a:r>
          </a:p>
          <a:p>
            <a:pPr algn="just"/>
            <a:r>
              <a:rPr lang="ko-KR" altLang="en-US" sz="1400" spc="-150" dirty="0">
                <a:latin typeface="한컴 소망 B" panose="02020603020101020101" pitchFamily="18" charset="-127"/>
                <a:ea typeface="한컴 소망 B" panose="02020603020101020101" pitchFamily="18" charset="-127"/>
              </a:rPr>
              <a:t>나의 </a:t>
            </a:r>
            <a:r>
              <a:rPr lang="ko-KR" altLang="en-US" sz="1400" spc="-15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부족한 점도 </a:t>
            </a:r>
            <a:r>
              <a:rPr lang="ko-KR" altLang="en-US" sz="1400" spc="-150" dirty="0">
                <a:latin typeface="한컴 소망 B" panose="02020603020101020101" pitchFamily="18" charset="-127"/>
                <a:ea typeface="한컴 소망 B" panose="02020603020101020101" pitchFamily="18" charset="-127"/>
              </a:rPr>
              <a:t>많은데 다들 챙겨주고 그래서 </a:t>
            </a:r>
            <a:r>
              <a:rPr lang="ko-KR" altLang="en-US" sz="1400" spc="-150" dirty="0" err="1">
                <a:latin typeface="한컴 소망 B" panose="02020603020101020101" pitchFamily="18" charset="-127"/>
                <a:ea typeface="한컴 소망 B" panose="02020603020101020101" pitchFamily="18" charset="-127"/>
              </a:rPr>
              <a:t>팀원들한테</a:t>
            </a:r>
            <a:r>
              <a:rPr lang="ko-KR" altLang="en-US" sz="1400" spc="-150" dirty="0">
                <a:latin typeface="한컴 소망 B" panose="02020603020101020101" pitchFamily="18" charset="-127"/>
                <a:ea typeface="한컴 소망 B" panose="02020603020101020101" pitchFamily="18" charset="-127"/>
              </a:rPr>
              <a:t> 감사할 따름이다</a:t>
            </a:r>
            <a:r>
              <a:rPr lang="en-US" altLang="ko-KR" sz="1400" spc="-150" dirty="0">
                <a:latin typeface="한컴 소망 B" panose="02020603020101020101" pitchFamily="18" charset="-127"/>
                <a:ea typeface="한컴 소망 B" panose="02020603020101020101" pitchFamily="18" charset="-127"/>
              </a:rPr>
              <a:t>.</a:t>
            </a:r>
          </a:p>
          <a:p>
            <a:pPr algn="just"/>
            <a:endParaRPr lang="ko-KR" altLang="en-US" sz="14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6F5176-E02D-4492-A452-512DEEF8921D}"/>
              </a:ext>
            </a:extLst>
          </p:cNvPr>
          <p:cNvSpPr txBox="1"/>
          <p:nvPr/>
        </p:nvSpPr>
        <p:spPr>
          <a:xfrm>
            <a:off x="9122996" y="3631022"/>
            <a:ext cx="246977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약 한 달간 회의하면서 코드 작업을 해봤는데 팀프로젝트가 나를 크게 성장시킨 느낌이다</a:t>
            </a:r>
            <a:r>
              <a:rPr lang="en-US" altLang="ko-KR" sz="1400" spc="-15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.</a:t>
            </a:r>
          </a:p>
          <a:p>
            <a:pPr algn="just"/>
            <a:r>
              <a:rPr lang="ko-KR" altLang="en-US" sz="1400" spc="-15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일석이조 팀원들 다 착하고 능력 있어서 </a:t>
            </a:r>
            <a:r>
              <a:rPr lang="ko-KR" altLang="en-US" sz="1400" spc="-150" dirty="0" err="1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듬직했고</a:t>
            </a:r>
            <a:r>
              <a:rPr lang="en-US" altLang="ko-KR" sz="1400" spc="-15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, </a:t>
            </a:r>
            <a:r>
              <a:rPr lang="ko-KR" altLang="en-US" sz="1400" spc="-15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앞으로 더 좋은 개발자가 되기 위해 노력 또 노력할 것이다</a:t>
            </a:r>
            <a:r>
              <a:rPr lang="en-US" altLang="ko-KR" sz="1400" spc="-15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!</a:t>
            </a:r>
            <a:endParaRPr lang="ko-KR" altLang="en-US" sz="1400" spc="-150" dirty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60490" y="2043874"/>
            <a:ext cx="128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최우진</a:t>
            </a:r>
            <a:endParaRPr lang="ko-KR" altLang="en-US" sz="2400" dirty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14946" y="2043873"/>
            <a:ext cx="128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차해성</a:t>
            </a:r>
            <a:endParaRPr lang="ko-KR" altLang="en-US" sz="2400" dirty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128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E5D4E85-81D6-463B-9330-F0AC01A944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9525"/>
            <a:ext cx="12192000" cy="69783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6339F5-D254-4638-9D2D-A7DC48B90760}"/>
              </a:ext>
            </a:extLst>
          </p:cNvPr>
          <p:cNvSpPr txBox="1"/>
          <p:nvPr/>
        </p:nvSpPr>
        <p:spPr>
          <a:xfrm>
            <a:off x="4593025" y="3143605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tx2"/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사랑합니다</a:t>
            </a:r>
            <a:endParaRPr lang="ko-KR" altLang="en-US" sz="4400" dirty="0">
              <a:solidFill>
                <a:schemeClr val="tx2"/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41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8A64567-DAFF-42D4-8794-1615F982DD13}"/>
              </a:ext>
            </a:extLst>
          </p:cNvPr>
          <p:cNvSpPr/>
          <p:nvPr/>
        </p:nvSpPr>
        <p:spPr>
          <a:xfrm>
            <a:off x="577374" y="1327024"/>
            <a:ext cx="2149200" cy="1987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007F72-BBF0-4807-B27C-87F566C6E688}"/>
              </a:ext>
            </a:extLst>
          </p:cNvPr>
          <p:cNvSpPr txBox="1"/>
          <p:nvPr/>
        </p:nvSpPr>
        <p:spPr>
          <a:xfrm>
            <a:off x="473820" y="1327024"/>
            <a:ext cx="23038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3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조장</a:t>
            </a:r>
            <a:endParaRPr lang="en-US" altLang="ko-KR" spc="-300" dirty="0" smtClean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  <a:p>
            <a:pPr algn="ctr"/>
            <a:r>
              <a:rPr lang="ko-KR" altLang="en-US" spc="-3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최우진</a:t>
            </a:r>
            <a:endParaRPr lang="en-US" altLang="ko-KR" spc="-300" dirty="0" smtClean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  <a:p>
            <a:pPr algn="ctr"/>
            <a:endParaRPr lang="en-US" altLang="ko-KR" spc="-300" dirty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  <a:p>
            <a:pPr algn="ctr"/>
            <a:r>
              <a:rPr lang="ko-KR" altLang="en-US" spc="-3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코드 작성 및 회의 자료</a:t>
            </a:r>
            <a:r>
              <a:rPr lang="en-US" altLang="ko-KR" spc="-3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, </a:t>
            </a:r>
          </a:p>
          <a:p>
            <a:pPr algn="ctr"/>
            <a:r>
              <a:rPr lang="ko-KR" altLang="en-US" spc="-3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아이디어 자료 정리</a:t>
            </a:r>
            <a:endParaRPr lang="ko-KR" altLang="en-US" spc="-300" dirty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7F8C2EC-D5A7-4AD6-9DC8-A0BF34158001}"/>
              </a:ext>
            </a:extLst>
          </p:cNvPr>
          <p:cNvSpPr/>
          <p:nvPr/>
        </p:nvSpPr>
        <p:spPr>
          <a:xfrm>
            <a:off x="4507979" y="1291153"/>
            <a:ext cx="2207234" cy="20041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94014E-A177-42B3-B15A-117908FB1867}"/>
              </a:ext>
            </a:extLst>
          </p:cNvPr>
          <p:cNvSpPr txBox="1"/>
          <p:nvPr/>
        </p:nvSpPr>
        <p:spPr>
          <a:xfrm>
            <a:off x="4620400" y="1312867"/>
            <a:ext cx="19030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3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조원</a:t>
            </a:r>
            <a:endParaRPr lang="en-US" altLang="ko-KR" spc="-300" dirty="0" smtClean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  <a:p>
            <a:pPr algn="ctr"/>
            <a:r>
              <a:rPr lang="ko-KR" altLang="en-US" spc="-3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이지영</a:t>
            </a:r>
            <a:r>
              <a:rPr lang="en-US" altLang="ko-KR" spc="-3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 </a:t>
            </a:r>
          </a:p>
          <a:p>
            <a:pPr algn="ctr"/>
            <a:endParaRPr lang="en-US" altLang="ko-KR" spc="-300" dirty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  <a:p>
            <a:pPr algn="ctr"/>
            <a:r>
              <a:rPr lang="ko-KR" altLang="en-US" spc="-3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코드 작성 및 </a:t>
            </a:r>
            <a:endParaRPr lang="en-US" altLang="ko-KR" spc="-300" dirty="0" smtClean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  <a:p>
            <a:pPr algn="ctr"/>
            <a:r>
              <a:rPr lang="en-US" altLang="ko-KR" spc="-3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Job List</a:t>
            </a:r>
            <a:r>
              <a:rPr lang="ko-KR" altLang="en-US" spc="-3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 목록 작성</a:t>
            </a:r>
            <a:endParaRPr lang="en-US" altLang="ko-KR" spc="-300" dirty="0" smtClean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  <a:p>
            <a:pPr algn="ctr"/>
            <a:r>
              <a:rPr lang="en-US" altLang="ko-KR" spc="-3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PPT </a:t>
            </a:r>
            <a:r>
              <a:rPr lang="ko-KR" altLang="en-US" spc="-3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발표</a:t>
            </a:r>
            <a:endParaRPr lang="ko-KR" altLang="en-US" spc="-300" dirty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AFDE4F-581D-410F-9BFD-92DE61BC33A8}"/>
              </a:ext>
            </a:extLst>
          </p:cNvPr>
          <p:cNvSpPr/>
          <p:nvPr/>
        </p:nvSpPr>
        <p:spPr>
          <a:xfrm>
            <a:off x="8496618" y="1307682"/>
            <a:ext cx="2226314" cy="198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4AF857-00F6-41DA-BBE7-7A8A2BDDB425}"/>
              </a:ext>
            </a:extLst>
          </p:cNvPr>
          <p:cNvSpPr txBox="1"/>
          <p:nvPr/>
        </p:nvSpPr>
        <p:spPr>
          <a:xfrm>
            <a:off x="8658231" y="1327024"/>
            <a:ext cx="1903086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3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조원</a:t>
            </a:r>
            <a:endParaRPr lang="en-US" altLang="ko-KR" spc="-300" dirty="0" smtClean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  <a:p>
            <a:pPr algn="ctr"/>
            <a:r>
              <a:rPr lang="ko-KR" altLang="en-US" spc="-3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유지영</a:t>
            </a:r>
            <a:endParaRPr lang="en-US" altLang="ko-KR" spc="-300" dirty="0" smtClean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  <a:p>
            <a:pPr algn="ctr"/>
            <a:endParaRPr lang="en-US" altLang="ko-KR" spc="-300" dirty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  <a:p>
            <a:pPr algn="ctr"/>
            <a:r>
              <a:rPr lang="ko-KR" altLang="en-US" spc="-300" dirty="0">
                <a:latin typeface="한컴 소망 B" panose="02020603020101020101" pitchFamily="18" charset="-127"/>
                <a:ea typeface="한컴 소망 B" panose="02020603020101020101" pitchFamily="18" charset="-127"/>
              </a:rPr>
              <a:t>코드 작성 및 </a:t>
            </a:r>
            <a:endParaRPr lang="en-US" altLang="ko-KR" spc="-300" dirty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  <a:p>
            <a:pPr algn="ctr"/>
            <a:r>
              <a:rPr lang="en-US" altLang="ko-KR" spc="-300" dirty="0">
                <a:latin typeface="한컴 소망 B" panose="02020603020101020101" pitchFamily="18" charset="-127"/>
                <a:ea typeface="한컴 소망 B" panose="02020603020101020101" pitchFamily="18" charset="-127"/>
              </a:rPr>
              <a:t>Job List</a:t>
            </a:r>
            <a:r>
              <a:rPr lang="ko-KR" altLang="en-US" spc="-300" dirty="0">
                <a:latin typeface="한컴 소망 B" panose="02020603020101020101" pitchFamily="18" charset="-127"/>
                <a:ea typeface="한컴 소망 B" panose="02020603020101020101" pitchFamily="18" charset="-127"/>
              </a:rPr>
              <a:t> 목록 작성</a:t>
            </a:r>
          </a:p>
          <a:p>
            <a:pPr algn="ctr"/>
            <a:endParaRPr lang="ko-KR" altLang="en-US" sz="2400" spc="-3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633EBA-36E3-4368-94D3-FA4E39EFB74C}"/>
              </a:ext>
            </a:extLst>
          </p:cNvPr>
          <p:cNvSpPr txBox="1"/>
          <p:nvPr/>
        </p:nvSpPr>
        <p:spPr>
          <a:xfrm>
            <a:off x="236250" y="36033"/>
            <a:ext cx="56618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1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EF04FA-6724-4D17-B171-9EDBAEF7A281}"/>
              </a:ext>
            </a:extLst>
          </p:cNvPr>
          <p:cNvSpPr txBox="1"/>
          <p:nvPr/>
        </p:nvSpPr>
        <p:spPr>
          <a:xfrm>
            <a:off x="719074" y="234616"/>
            <a:ext cx="33057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일석이조의 개발자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BDE007-EB9F-46BF-9D4B-1CE62C10AC6C}"/>
              </a:ext>
            </a:extLst>
          </p:cNvPr>
          <p:cNvSpPr txBox="1"/>
          <p:nvPr/>
        </p:nvSpPr>
        <p:spPr>
          <a:xfrm>
            <a:off x="729707" y="673343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C4D1401-DFF2-4709-A64D-94933436DCAC}"/>
              </a:ext>
            </a:extLst>
          </p:cNvPr>
          <p:cNvCxnSpPr>
            <a:cxnSpLocks/>
          </p:cNvCxnSpPr>
          <p:nvPr/>
        </p:nvCxnSpPr>
        <p:spPr>
          <a:xfrm>
            <a:off x="0" y="1165295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A64567-DAFF-42D4-8794-1615F982DD13}"/>
              </a:ext>
            </a:extLst>
          </p:cNvPr>
          <p:cNvSpPr/>
          <p:nvPr/>
        </p:nvSpPr>
        <p:spPr>
          <a:xfrm>
            <a:off x="577374" y="4339003"/>
            <a:ext cx="2149200" cy="1987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7F8C2EC-D5A7-4AD6-9DC8-A0BF34158001}"/>
              </a:ext>
            </a:extLst>
          </p:cNvPr>
          <p:cNvSpPr/>
          <p:nvPr/>
        </p:nvSpPr>
        <p:spPr>
          <a:xfrm>
            <a:off x="4468326" y="4339003"/>
            <a:ext cx="2207234" cy="20041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DAFDE4F-581D-410F-9BFD-92DE61BC33A8}"/>
              </a:ext>
            </a:extLst>
          </p:cNvPr>
          <p:cNvSpPr/>
          <p:nvPr/>
        </p:nvSpPr>
        <p:spPr>
          <a:xfrm>
            <a:off x="8496618" y="4339003"/>
            <a:ext cx="2226314" cy="198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007F72-BBF0-4807-B27C-87F566C6E688}"/>
              </a:ext>
            </a:extLst>
          </p:cNvPr>
          <p:cNvSpPr txBox="1"/>
          <p:nvPr/>
        </p:nvSpPr>
        <p:spPr>
          <a:xfrm>
            <a:off x="1131210" y="4339149"/>
            <a:ext cx="10599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3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조원</a:t>
            </a:r>
            <a:endParaRPr lang="en-US" altLang="ko-KR" spc="-300" dirty="0" smtClean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  <a:p>
            <a:pPr algn="ctr"/>
            <a:r>
              <a:rPr lang="ko-KR" altLang="en-US" spc="-300" dirty="0" err="1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차해성</a:t>
            </a:r>
            <a:endParaRPr lang="en-US" altLang="ko-KR" spc="-300" dirty="0" smtClean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  <a:p>
            <a:pPr algn="ctr"/>
            <a:endParaRPr lang="en-US" altLang="ko-KR" spc="-300" dirty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  <a:p>
            <a:pPr algn="ctr"/>
            <a:r>
              <a:rPr lang="ko-KR" altLang="en-US" spc="-3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코드 작성</a:t>
            </a:r>
            <a:endParaRPr lang="en-US" altLang="ko-KR" spc="-300" dirty="0" smtClean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  <a:p>
            <a:pPr algn="ctr"/>
            <a:r>
              <a:rPr lang="en-US" altLang="ko-KR" spc="-3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PPT </a:t>
            </a:r>
            <a:r>
              <a:rPr lang="ko-KR" altLang="en-US" spc="-3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제작</a:t>
            </a:r>
            <a:endParaRPr lang="ko-KR" altLang="en-US" spc="-300" dirty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007F72-BBF0-4807-B27C-87F566C6E688}"/>
              </a:ext>
            </a:extLst>
          </p:cNvPr>
          <p:cNvSpPr txBox="1"/>
          <p:nvPr/>
        </p:nvSpPr>
        <p:spPr>
          <a:xfrm>
            <a:off x="4741691" y="4339295"/>
            <a:ext cx="1584088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3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조원</a:t>
            </a:r>
            <a:endParaRPr lang="en-US" altLang="ko-KR" spc="-300" dirty="0" smtClean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  <a:p>
            <a:pPr algn="ctr"/>
            <a:r>
              <a:rPr lang="ko-KR" altLang="en-US" spc="-3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김현민</a:t>
            </a:r>
            <a:endParaRPr lang="en-US" altLang="ko-KR" spc="-300" dirty="0" smtClean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  <a:p>
            <a:pPr algn="ctr"/>
            <a:endParaRPr lang="en-US" altLang="ko-KR" spc="-300" dirty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  <a:p>
            <a:pPr algn="ctr"/>
            <a:r>
              <a:rPr lang="ko-KR" altLang="en-US" spc="-300" dirty="0">
                <a:latin typeface="한컴 소망 B" panose="02020603020101020101" pitchFamily="18" charset="-127"/>
                <a:ea typeface="한컴 소망 B" panose="02020603020101020101" pitchFamily="18" charset="-127"/>
              </a:rPr>
              <a:t>코드 </a:t>
            </a:r>
            <a:r>
              <a:rPr lang="ko-KR" altLang="en-US" spc="-3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작성</a:t>
            </a:r>
            <a:endParaRPr lang="en-US" altLang="ko-KR" spc="-300" dirty="0" smtClean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  <a:p>
            <a:pPr algn="ctr"/>
            <a:r>
              <a:rPr lang="en-US" altLang="ko-KR" spc="-3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DB </a:t>
            </a:r>
            <a:r>
              <a:rPr lang="ko-KR" altLang="en-US" spc="-3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정의서 제작</a:t>
            </a:r>
            <a:endParaRPr lang="ko-KR" altLang="en-US" spc="-300" dirty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  <a:p>
            <a:pPr algn="ctr"/>
            <a:endParaRPr lang="ko-KR" altLang="en-US" sz="2400" spc="-3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007F72-BBF0-4807-B27C-87F566C6E688}"/>
              </a:ext>
            </a:extLst>
          </p:cNvPr>
          <p:cNvSpPr txBox="1"/>
          <p:nvPr/>
        </p:nvSpPr>
        <p:spPr>
          <a:xfrm>
            <a:off x="9070492" y="4339003"/>
            <a:ext cx="1019830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3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조원</a:t>
            </a:r>
            <a:endParaRPr lang="en-US" altLang="ko-KR" spc="-300" dirty="0" smtClean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  <a:p>
            <a:pPr algn="ctr"/>
            <a:r>
              <a:rPr lang="ko-KR" altLang="en-US" spc="-3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이준혁</a:t>
            </a:r>
            <a:endParaRPr lang="en-US" altLang="ko-KR" spc="-300" dirty="0" smtClean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  <a:p>
            <a:pPr algn="ctr"/>
            <a:endParaRPr lang="en-US" altLang="ko-KR" spc="-300" dirty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  <a:p>
            <a:pPr algn="ctr"/>
            <a:r>
              <a:rPr lang="ko-KR" altLang="en-US" spc="-300" dirty="0">
                <a:latin typeface="한컴 소망 B" panose="02020603020101020101" pitchFamily="18" charset="-127"/>
                <a:ea typeface="한컴 소망 B" panose="02020603020101020101" pitchFamily="18" charset="-127"/>
              </a:rPr>
              <a:t>코드 </a:t>
            </a:r>
            <a:r>
              <a:rPr lang="ko-KR" altLang="en-US" spc="-3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작성</a:t>
            </a:r>
            <a:endParaRPr lang="en-US" altLang="ko-KR" spc="-300" dirty="0" smtClean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  <a:p>
            <a:pPr algn="ctr"/>
            <a:r>
              <a:rPr lang="ko-KR" altLang="en-US" spc="-3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시연 발표</a:t>
            </a:r>
            <a:endParaRPr lang="ko-KR" altLang="en-US" spc="-300" dirty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  <a:p>
            <a:pPr algn="ctr"/>
            <a:endParaRPr lang="ko-KR" altLang="en-US" sz="2400" spc="-300" dirty="0"/>
          </a:p>
        </p:txBody>
      </p:sp>
    </p:spTree>
    <p:extLst>
      <p:ext uri="{BB962C8B-B14F-4D97-AF65-F5344CB8AC3E}">
        <p14:creationId xmlns:p14="http://schemas.microsoft.com/office/powerpoint/2010/main" val="213109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14926EA-EA2D-450D-98B0-6A225579C1B1}"/>
              </a:ext>
            </a:extLst>
          </p:cNvPr>
          <p:cNvCxnSpPr>
            <a:cxnSpLocks/>
          </p:cNvCxnSpPr>
          <p:nvPr/>
        </p:nvCxnSpPr>
        <p:spPr>
          <a:xfrm>
            <a:off x="0" y="1165295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0E93E7B-3029-4243-8FD3-1FE3C7A25D19}"/>
              </a:ext>
            </a:extLst>
          </p:cNvPr>
          <p:cNvSpPr txBox="1"/>
          <p:nvPr/>
        </p:nvSpPr>
        <p:spPr>
          <a:xfrm>
            <a:off x="236250" y="36033"/>
            <a:ext cx="56618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1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46F79D-4BA2-4F7F-9BE7-E48C752751FA}"/>
              </a:ext>
            </a:extLst>
          </p:cNvPr>
          <p:cNvSpPr txBox="1"/>
          <p:nvPr/>
        </p:nvSpPr>
        <p:spPr>
          <a:xfrm>
            <a:off x="906626" y="297643"/>
            <a:ext cx="2044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프로젝트명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5886366-9BBB-4599-9A08-B3C45C2A0E4B}"/>
              </a:ext>
            </a:extLst>
          </p:cNvPr>
          <p:cNvGrpSpPr/>
          <p:nvPr/>
        </p:nvGrpSpPr>
        <p:grpSpPr>
          <a:xfrm>
            <a:off x="3198769" y="1308641"/>
            <a:ext cx="5855412" cy="3600000"/>
            <a:chOff x="3141134" y="1907446"/>
            <a:chExt cx="5855412" cy="3600000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602C866-0970-4287-B459-33DC5AF93796}"/>
                </a:ext>
              </a:extLst>
            </p:cNvPr>
            <p:cNvSpPr/>
            <p:nvPr/>
          </p:nvSpPr>
          <p:spPr>
            <a:xfrm>
              <a:off x="3141134" y="1907446"/>
              <a:ext cx="3600000" cy="3600000"/>
            </a:xfrm>
            <a:prstGeom prst="ellips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B2D3C9C8-81D7-4642-8079-F29D3760618F}"/>
                </a:ext>
              </a:extLst>
            </p:cNvPr>
            <p:cNvSpPr/>
            <p:nvPr/>
          </p:nvSpPr>
          <p:spPr>
            <a:xfrm>
              <a:off x="5396546" y="1907446"/>
              <a:ext cx="3600000" cy="360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839" y="2631245"/>
            <a:ext cx="1840404" cy="79172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112" y="2615928"/>
            <a:ext cx="1494727" cy="954697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5114243" y="2936717"/>
            <a:ext cx="264869" cy="2225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 rot="10800000">
            <a:off x="6873838" y="2962275"/>
            <a:ext cx="264869" cy="2225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183431" y="5009925"/>
            <a:ext cx="101665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다양한 후보들 중에서 가장 우리가 많이 접해본 내용을 주제로 선정하자라는 의견이 나왔고</a:t>
            </a:r>
            <a:r>
              <a:rPr lang="en-US" altLang="ko-KR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,</a:t>
            </a:r>
            <a:endParaRPr lang="en-US" altLang="ko-KR" dirty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  <a:p>
            <a:r>
              <a:rPr lang="en-US" altLang="ko-KR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“</a:t>
            </a:r>
            <a:r>
              <a:rPr lang="ko-KR" altLang="en-US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중고거래</a:t>
            </a:r>
            <a:r>
              <a:rPr lang="en-US" altLang="ko-KR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”</a:t>
            </a:r>
            <a:r>
              <a:rPr lang="ko-KR" altLang="en-US" dirty="0">
                <a:latin typeface="한컴 소망 B" panose="02020603020101020101" pitchFamily="18" charset="-127"/>
                <a:ea typeface="한컴 소망 B" panose="02020603020101020101" pitchFamily="18" charset="-127"/>
              </a:rPr>
              <a:t>를</a:t>
            </a:r>
            <a:r>
              <a:rPr lang="ko-KR" altLang="en-US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 프로젝트 주제로 선정하게 되었습니다</a:t>
            </a:r>
            <a:r>
              <a:rPr lang="en-US" altLang="ko-KR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.</a:t>
            </a:r>
          </a:p>
          <a:p>
            <a:r>
              <a:rPr lang="en-US" altLang="ko-KR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‘</a:t>
            </a:r>
            <a:r>
              <a:rPr lang="ko-KR" altLang="en-US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중고나라</a:t>
            </a:r>
            <a:r>
              <a:rPr lang="en-US" altLang="ko-KR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’</a:t>
            </a:r>
            <a:r>
              <a:rPr lang="ko-KR" altLang="en-US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는 커뮤니티성이 짙은 성격이고 </a:t>
            </a:r>
            <a:r>
              <a:rPr lang="en-US" altLang="ko-KR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‘</a:t>
            </a:r>
            <a:r>
              <a:rPr lang="ko-KR" altLang="en-US" dirty="0" err="1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당근마켓</a:t>
            </a:r>
            <a:r>
              <a:rPr lang="en-US" altLang="ko-KR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＇</a:t>
            </a:r>
            <a:r>
              <a:rPr lang="ko-KR" altLang="en-US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은</a:t>
            </a:r>
            <a:r>
              <a:rPr lang="ko-KR" altLang="en-US" dirty="0">
                <a:latin typeface="한컴 소망 B" panose="02020603020101020101" pitchFamily="18" charset="-127"/>
                <a:ea typeface="한컴 소망 B" panose="02020603020101020101" pitchFamily="18" charset="-127"/>
              </a:rPr>
              <a:t> </a:t>
            </a:r>
            <a:r>
              <a:rPr lang="ko-KR" altLang="en-US" dirty="0" err="1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거래성이</a:t>
            </a:r>
            <a:r>
              <a:rPr lang="ko-KR" altLang="en-US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 짙은 성격이니 </a:t>
            </a:r>
            <a:endParaRPr lang="en-US" altLang="ko-KR" dirty="0" smtClean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  <a:p>
            <a:r>
              <a:rPr lang="ko-KR" altLang="en-US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이를 합쳐보면 좋겠다</a:t>
            </a:r>
            <a:r>
              <a:rPr lang="en-US" altLang="ko-KR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!</a:t>
            </a:r>
            <a:r>
              <a:rPr lang="ko-KR" altLang="en-US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라는 생각으로 저희의 프로젝트명이기도 한</a:t>
            </a:r>
            <a:endParaRPr lang="en-US" altLang="ko-KR" dirty="0" smtClean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  <a:p>
            <a:r>
              <a:rPr lang="en-US" altLang="ko-KR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‘</a:t>
            </a:r>
            <a:r>
              <a:rPr lang="ko-KR" altLang="en-US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마켓 콕콕</a:t>
            </a:r>
            <a:r>
              <a:rPr lang="en-US" altLang="ko-KR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＇</a:t>
            </a:r>
            <a:r>
              <a:rPr lang="ko-KR" altLang="en-US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을 만들게 되었습니다</a:t>
            </a:r>
            <a:r>
              <a:rPr lang="en-US" altLang="ko-KR" dirty="0">
                <a:latin typeface="한컴 소망 B" panose="02020603020101020101" pitchFamily="18" charset="-127"/>
                <a:ea typeface="한컴 소망 B" panose="02020603020101020101" pitchFamily="18" charset="-127"/>
              </a:rPr>
              <a:t>.</a:t>
            </a:r>
            <a:endParaRPr lang="en-US" altLang="ko-KR" dirty="0" smtClean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3481" y="2720594"/>
            <a:ext cx="1715632" cy="70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2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14926EA-EA2D-450D-98B0-6A225579C1B1}"/>
              </a:ext>
            </a:extLst>
          </p:cNvPr>
          <p:cNvCxnSpPr>
            <a:cxnSpLocks/>
          </p:cNvCxnSpPr>
          <p:nvPr/>
        </p:nvCxnSpPr>
        <p:spPr>
          <a:xfrm>
            <a:off x="0" y="1165295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0E93E7B-3029-4243-8FD3-1FE3C7A25D19}"/>
              </a:ext>
            </a:extLst>
          </p:cNvPr>
          <p:cNvSpPr txBox="1"/>
          <p:nvPr/>
        </p:nvSpPr>
        <p:spPr>
          <a:xfrm>
            <a:off x="236250" y="36033"/>
            <a:ext cx="56618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1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46F79D-4BA2-4F7F-9BE7-E48C752751FA}"/>
              </a:ext>
            </a:extLst>
          </p:cNvPr>
          <p:cNvSpPr txBox="1"/>
          <p:nvPr/>
        </p:nvSpPr>
        <p:spPr>
          <a:xfrm>
            <a:off x="906626" y="297643"/>
            <a:ext cx="1672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개발도구</a:t>
            </a:r>
            <a:endParaRPr lang="en-US" altLang="ko-KR" sz="3200" spc="-300" dirty="0" smtClean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50" y="1266825"/>
            <a:ext cx="2030963" cy="17601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267" y="1369579"/>
            <a:ext cx="1760893" cy="155459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102" y="1457698"/>
            <a:ext cx="1657350" cy="16573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400" y="3756264"/>
            <a:ext cx="1363679" cy="192392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579" y="3885447"/>
            <a:ext cx="3000375" cy="1875234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 flipH="1">
            <a:off x="7334250" y="2419350"/>
            <a:ext cx="628650" cy="80962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endCxn id="11" idx="1"/>
          </p:cNvCxnSpPr>
          <p:nvPr/>
        </p:nvCxnSpPr>
        <p:spPr>
          <a:xfrm>
            <a:off x="8239125" y="4823064"/>
            <a:ext cx="146445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0115227" y="2576512"/>
            <a:ext cx="724223" cy="65246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3885447"/>
            <a:ext cx="4724400" cy="2362200"/>
          </a:xfrm>
          <a:prstGeom prst="rect">
            <a:avLst/>
          </a:prstGeom>
        </p:spPr>
      </p:pic>
      <p:sp>
        <p:nvSpPr>
          <p:cNvPr id="28" name="하트 27"/>
          <p:cNvSpPr/>
          <p:nvPr/>
        </p:nvSpPr>
        <p:spPr>
          <a:xfrm rot="1727275">
            <a:off x="4113222" y="3299846"/>
            <a:ext cx="1054617" cy="952500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하트 30"/>
          <p:cNvSpPr/>
          <p:nvPr/>
        </p:nvSpPr>
        <p:spPr>
          <a:xfrm rot="19362490">
            <a:off x="416995" y="3512015"/>
            <a:ext cx="1054617" cy="952500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72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85C4BCE7-3724-4C53-96F3-62F6F12B9D64}"/>
              </a:ext>
            </a:extLst>
          </p:cNvPr>
          <p:cNvSpPr/>
          <p:nvPr/>
        </p:nvSpPr>
        <p:spPr>
          <a:xfrm>
            <a:off x="714386" y="1671540"/>
            <a:ext cx="1286692" cy="1417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사기</a:t>
            </a:r>
            <a:r>
              <a:rPr lang="en-US" altLang="ko-KR" b="1" dirty="0" smtClean="0">
                <a:solidFill>
                  <a:schemeClr val="tx1"/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방지</a:t>
            </a:r>
            <a:endParaRPr lang="ko-KR" altLang="en-US" b="1" dirty="0">
              <a:solidFill>
                <a:schemeClr val="tx1"/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BEF2EF5-9D1D-4704-8129-3A93BF7453D5}"/>
              </a:ext>
            </a:extLst>
          </p:cNvPr>
          <p:cNvSpPr/>
          <p:nvPr/>
        </p:nvSpPr>
        <p:spPr>
          <a:xfrm>
            <a:off x="714386" y="3480717"/>
            <a:ext cx="1286692" cy="14172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취미 공유</a:t>
            </a:r>
            <a:endParaRPr lang="ko-KR" altLang="en-US" dirty="0">
              <a:solidFill>
                <a:schemeClr val="tx1"/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2ABB38F-C7A3-4EDF-B132-E04ABD89FE4B}"/>
              </a:ext>
            </a:extLst>
          </p:cNvPr>
          <p:cNvSpPr/>
          <p:nvPr/>
        </p:nvSpPr>
        <p:spPr>
          <a:xfrm>
            <a:off x="746901" y="5235265"/>
            <a:ext cx="1297093" cy="14172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물건 판매</a:t>
            </a:r>
            <a:endParaRPr lang="ko-KR" altLang="en-US" dirty="0">
              <a:solidFill>
                <a:schemeClr val="tx1"/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0D7C3B6-B549-4AF0-B027-FE15908F9E19}"/>
              </a:ext>
            </a:extLst>
          </p:cNvPr>
          <p:cNvSpPr txBox="1"/>
          <p:nvPr/>
        </p:nvSpPr>
        <p:spPr>
          <a:xfrm>
            <a:off x="6328460" y="1959851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A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5EAA6A4-66D2-41CC-965D-96DE9A43AA73}"/>
              </a:ext>
            </a:extLst>
          </p:cNvPr>
          <p:cNvSpPr txBox="1"/>
          <p:nvPr/>
        </p:nvSpPr>
        <p:spPr>
          <a:xfrm>
            <a:off x="6328460" y="3662836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B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0C79917-8197-4083-B0E5-BBCB51049F6E}"/>
              </a:ext>
            </a:extLst>
          </p:cNvPr>
          <p:cNvSpPr txBox="1"/>
          <p:nvPr/>
        </p:nvSpPr>
        <p:spPr>
          <a:xfrm>
            <a:off x="6315003" y="5355661"/>
            <a:ext cx="578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C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E6648FFC-BD11-4346-89FB-651AB01E5763}"/>
              </a:ext>
            </a:extLst>
          </p:cNvPr>
          <p:cNvCxnSpPr>
            <a:cxnSpLocks/>
          </p:cNvCxnSpPr>
          <p:nvPr/>
        </p:nvCxnSpPr>
        <p:spPr>
          <a:xfrm>
            <a:off x="0" y="1165295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41D96E04-091A-48F5-A5CD-1C039997656F}"/>
              </a:ext>
            </a:extLst>
          </p:cNvPr>
          <p:cNvSpPr txBox="1"/>
          <p:nvPr/>
        </p:nvSpPr>
        <p:spPr>
          <a:xfrm>
            <a:off x="236250" y="36033"/>
            <a:ext cx="56618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1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4293430-B9A4-445E-9CBF-433CCA814ECE}"/>
              </a:ext>
            </a:extLst>
          </p:cNvPr>
          <p:cNvSpPr txBox="1"/>
          <p:nvPr/>
        </p:nvSpPr>
        <p:spPr>
          <a:xfrm>
            <a:off x="719074" y="297643"/>
            <a:ext cx="41152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기획 의도 및 벤치 </a:t>
            </a:r>
            <a:r>
              <a:rPr lang="ko-KR" altLang="en-US" sz="3200" spc="-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마킹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680" y="1846852"/>
            <a:ext cx="5683761" cy="4012735"/>
          </a:xfrm>
          <a:prstGeom prst="rect">
            <a:avLst/>
          </a:prstGeom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85C4BCE7-3724-4C53-96F3-62F6F12B9D64}"/>
              </a:ext>
            </a:extLst>
          </p:cNvPr>
          <p:cNvSpPr/>
          <p:nvPr/>
        </p:nvSpPr>
        <p:spPr>
          <a:xfrm>
            <a:off x="2339105" y="2208781"/>
            <a:ext cx="1286692" cy="141724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정보 공유</a:t>
            </a:r>
            <a:endParaRPr lang="ko-KR" altLang="en-US" b="1" dirty="0">
              <a:solidFill>
                <a:schemeClr val="tx1"/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5C4BCE7-3724-4C53-96F3-62F6F12B9D64}"/>
              </a:ext>
            </a:extLst>
          </p:cNvPr>
          <p:cNvSpPr/>
          <p:nvPr/>
        </p:nvSpPr>
        <p:spPr>
          <a:xfrm>
            <a:off x="2339105" y="4370722"/>
            <a:ext cx="1286692" cy="141724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벤치 </a:t>
            </a:r>
            <a:r>
              <a:rPr lang="ko-KR" altLang="en-US" b="1" dirty="0" err="1" smtClean="0">
                <a:solidFill>
                  <a:schemeClr val="tx1"/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마킹</a:t>
            </a:r>
            <a:endParaRPr lang="ko-KR" altLang="en-US" b="1" dirty="0">
              <a:solidFill>
                <a:schemeClr val="tx1"/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835" y="1294091"/>
            <a:ext cx="3301753" cy="54453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327" y="2066491"/>
            <a:ext cx="6848465" cy="37930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618" y="1310899"/>
            <a:ext cx="6741174" cy="508463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368" y="2092797"/>
            <a:ext cx="3334215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3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  <p:bldP spid="66" grpId="0" animBg="1"/>
      <p:bldP spid="7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72C1360F-C473-4CA1-A223-FF0F38EB9029}"/>
              </a:ext>
            </a:extLst>
          </p:cNvPr>
          <p:cNvCxnSpPr>
            <a:cxnSpLocks/>
          </p:cNvCxnSpPr>
          <p:nvPr/>
        </p:nvCxnSpPr>
        <p:spPr>
          <a:xfrm>
            <a:off x="0" y="1165295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FBDC9C-C039-45C6-AA3A-7182AA561CD2}"/>
              </a:ext>
            </a:extLst>
          </p:cNvPr>
          <p:cNvSpPr txBox="1"/>
          <p:nvPr/>
        </p:nvSpPr>
        <p:spPr>
          <a:xfrm>
            <a:off x="236250" y="36033"/>
            <a:ext cx="56618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1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4D8D9A-6F52-4B21-A374-5BC23E693CB7}"/>
              </a:ext>
            </a:extLst>
          </p:cNvPr>
          <p:cNvSpPr txBox="1"/>
          <p:nvPr/>
        </p:nvSpPr>
        <p:spPr>
          <a:xfrm>
            <a:off x="719074" y="297643"/>
            <a:ext cx="61205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프로젝트 주요 기능 및 메뉴 구성안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74" y="1904404"/>
            <a:ext cx="2772271" cy="289233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209" y="1904404"/>
            <a:ext cx="2834726" cy="31527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839" y="1795940"/>
            <a:ext cx="2943636" cy="30007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17025" y="1263507"/>
            <a:ext cx="478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Index.jsp</a:t>
            </a:r>
            <a:r>
              <a:rPr lang="ko-KR" altLang="en-US" b="1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에서 실행할 수 있는 주요 기능</a:t>
            </a:r>
            <a:endParaRPr lang="ko-KR" altLang="en-US" b="1" dirty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28155" y="533578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로그인</a:t>
            </a:r>
            <a:endParaRPr lang="en-US" altLang="ko-KR" sz="2000" dirty="0" smtClean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69278" y="532869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회원가입</a:t>
            </a:r>
            <a:endParaRPr lang="ko-KR" altLang="en-US" sz="2000" dirty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61614" y="5328693"/>
            <a:ext cx="1838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카테고리 상품</a:t>
            </a:r>
            <a:endParaRPr lang="ko-KR" altLang="en-US" sz="2000" dirty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052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72C1360F-C473-4CA1-A223-FF0F38EB9029}"/>
              </a:ext>
            </a:extLst>
          </p:cNvPr>
          <p:cNvCxnSpPr>
            <a:cxnSpLocks/>
          </p:cNvCxnSpPr>
          <p:nvPr/>
        </p:nvCxnSpPr>
        <p:spPr>
          <a:xfrm>
            <a:off x="0" y="1165295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FBDC9C-C039-45C6-AA3A-7182AA561CD2}"/>
              </a:ext>
            </a:extLst>
          </p:cNvPr>
          <p:cNvSpPr txBox="1"/>
          <p:nvPr/>
        </p:nvSpPr>
        <p:spPr>
          <a:xfrm>
            <a:off x="236250" y="36033"/>
            <a:ext cx="56618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1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4D8D9A-6F52-4B21-A374-5BC23E693CB7}"/>
              </a:ext>
            </a:extLst>
          </p:cNvPr>
          <p:cNvSpPr txBox="1"/>
          <p:nvPr/>
        </p:nvSpPr>
        <p:spPr>
          <a:xfrm>
            <a:off x="719074" y="297643"/>
            <a:ext cx="61205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프로젝트 주요 기능 및 메뉴 구성안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936" y="1405639"/>
            <a:ext cx="2183228" cy="41805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9313" y="5586153"/>
            <a:ext cx="4352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조회수를 이용한 인기 상품 배열과 </a:t>
            </a:r>
            <a:endParaRPr lang="en-US" altLang="ko-KR" sz="2000" dirty="0" smtClean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  <a:p>
            <a:r>
              <a:rPr lang="en-US" altLang="ko-KR" sz="20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Date</a:t>
            </a:r>
            <a:r>
              <a:rPr lang="ko-KR" altLang="en-US" sz="20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를 이용한 최신 상품 배열</a:t>
            </a:r>
            <a:endParaRPr lang="ko-KR" altLang="en-US" sz="2000" dirty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699" y="1448173"/>
            <a:ext cx="4067743" cy="337232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655699" y="5586153"/>
            <a:ext cx="47115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작성자</a:t>
            </a:r>
            <a:r>
              <a:rPr lang="en-US" altLang="ko-KR" sz="20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, </a:t>
            </a:r>
            <a:r>
              <a:rPr lang="ko-KR" altLang="en-US" sz="20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제목</a:t>
            </a:r>
            <a:r>
              <a:rPr lang="en-US" altLang="ko-KR" sz="20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, </a:t>
            </a:r>
            <a:r>
              <a:rPr lang="ko-KR" altLang="en-US" sz="20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내용으로 검색이 가능한</a:t>
            </a:r>
            <a:endParaRPr lang="en-US" altLang="ko-KR" sz="2000" dirty="0" smtClean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  <a:p>
            <a:r>
              <a:rPr lang="ko-KR" altLang="en-US" sz="20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최첨단 검색 시스템</a:t>
            </a:r>
            <a:endParaRPr lang="ko-KR" altLang="en-US" sz="2000" dirty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501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colorful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FDD02D"/>
      </a:accent1>
      <a:accent2>
        <a:srgbClr val="03ABCF"/>
      </a:accent2>
      <a:accent3>
        <a:srgbClr val="8BC8C9"/>
      </a:accent3>
      <a:accent4>
        <a:srgbClr val="F2DEDD"/>
      </a:accent4>
      <a:accent5>
        <a:srgbClr val="C49676"/>
      </a:accent5>
      <a:accent6>
        <a:srgbClr val="9F938D"/>
      </a:accent6>
      <a:hlink>
        <a:srgbClr val="595959"/>
      </a:hlink>
      <a:folHlink>
        <a:srgbClr val="595959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</TotalTime>
  <Words>606</Words>
  <Application>Microsoft Office PowerPoint</Application>
  <PresentationFormat>와이드스크린</PresentationFormat>
  <Paragraphs>162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1" baseType="lpstr">
      <vt:lpstr>마루 부리 Beta</vt:lpstr>
      <vt:lpstr>한컴 소망 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com</cp:lastModifiedBy>
  <cp:revision>92</cp:revision>
  <dcterms:created xsi:type="dcterms:W3CDTF">2021-01-03T01:18:04Z</dcterms:created>
  <dcterms:modified xsi:type="dcterms:W3CDTF">2021-11-03T13:34:18Z</dcterms:modified>
</cp:coreProperties>
</file>